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5"/>
  </p:notesMasterIdLst>
  <p:handoutMasterIdLst>
    <p:handoutMasterId r:id="rId56"/>
  </p:handoutMasterIdLst>
  <p:sldIdLst>
    <p:sldId id="297" r:id="rId2"/>
    <p:sldId id="1248" r:id="rId3"/>
    <p:sldId id="1249" r:id="rId4"/>
    <p:sldId id="1250" r:id="rId5"/>
    <p:sldId id="1251" r:id="rId6"/>
    <p:sldId id="1252" r:id="rId7"/>
    <p:sldId id="1253" r:id="rId8"/>
    <p:sldId id="1254" r:id="rId9"/>
    <p:sldId id="1255" r:id="rId10"/>
    <p:sldId id="1256" r:id="rId11"/>
    <p:sldId id="1257" r:id="rId12"/>
    <p:sldId id="1247" r:id="rId13"/>
    <p:sldId id="1258" r:id="rId14"/>
    <p:sldId id="1259" r:id="rId15"/>
    <p:sldId id="1260" r:id="rId16"/>
    <p:sldId id="1261" r:id="rId17"/>
    <p:sldId id="1262" r:id="rId18"/>
    <p:sldId id="1263" r:id="rId19"/>
    <p:sldId id="1296" r:id="rId20"/>
    <p:sldId id="1264" r:id="rId21"/>
    <p:sldId id="1265" r:id="rId22"/>
    <p:sldId id="1272" r:id="rId23"/>
    <p:sldId id="1273" r:id="rId24"/>
    <p:sldId id="1274" r:id="rId25"/>
    <p:sldId id="1275" r:id="rId26"/>
    <p:sldId id="1276" r:id="rId27"/>
    <p:sldId id="1277" r:id="rId28"/>
    <p:sldId id="1301" r:id="rId29"/>
    <p:sldId id="1267" r:id="rId30"/>
    <p:sldId id="1270" r:id="rId31"/>
    <p:sldId id="1266" r:id="rId32"/>
    <p:sldId id="1278" r:id="rId33"/>
    <p:sldId id="1280" r:id="rId34"/>
    <p:sldId id="1281" r:id="rId35"/>
    <p:sldId id="1279" r:id="rId36"/>
    <p:sldId id="1298" r:id="rId37"/>
    <p:sldId id="1299" r:id="rId38"/>
    <p:sldId id="1282" r:id="rId39"/>
    <p:sldId id="1285" r:id="rId40"/>
    <p:sldId id="1286" r:id="rId41"/>
    <p:sldId id="1283" r:id="rId42"/>
    <p:sldId id="1284" r:id="rId43"/>
    <p:sldId id="1287" r:id="rId44"/>
    <p:sldId id="1288" r:id="rId45"/>
    <p:sldId id="1289" r:id="rId46"/>
    <p:sldId id="1290" r:id="rId47"/>
    <p:sldId id="1302" r:id="rId48"/>
    <p:sldId id="1291" r:id="rId49"/>
    <p:sldId id="1292" r:id="rId50"/>
    <p:sldId id="1293" r:id="rId51"/>
    <p:sldId id="1294" r:id="rId52"/>
    <p:sldId id="1300" r:id="rId53"/>
    <p:sldId id="1303" r:id="rId54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F2BFF-2D24-624E-A8B6-E585BBB408F1}" v="4" dt="2026-01-16T10:04:37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/>
    <p:restoredTop sz="88454"/>
  </p:normalViewPr>
  <p:slideViewPr>
    <p:cSldViewPr>
      <p:cViewPr varScale="1">
        <p:scale>
          <a:sx n="149" d="100"/>
          <a:sy n="149" d="100"/>
        </p:scale>
        <p:origin x="57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ghi, Payam" userId="074f2ebd-6afc-4315-b390-7d2c21b26061" providerId="ADAL" clId="{B247C1FE-558D-4D0B-8CCF-27609C7C3255}"/>
    <pc:docChg chg="custSel addSld modSld">
      <pc:chgData name="Barnaghi, Payam" userId="074f2ebd-6afc-4315-b390-7d2c21b26061" providerId="ADAL" clId="{B247C1FE-558D-4D0B-8CCF-27609C7C3255}" dt="2026-01-16T12:51:16.716" v="5" actId="7634"/>
      <pc:docMkLst>
        <pc:docMk/>
      </pc:docMkLst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3775032608" sldId="1247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3775032608" sldId="1247"/>
            <ac:inkMk id="6" creationId="{CC66AFC2-F583-D9CD-1A63-56E27C81AC0E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3847669920" sldId="1248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3847669920" sldId="1248"/>
            <ac:inkMk id="5" creationId="{B19FB0A5-246B-0D61-C253-E7292E6778CA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2902106762" sldId="1250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2902106762" sldId="1250"/>
            <ac:inkMk id="5" creationId="{2EF890F2-2C02-5CD6-D47E-3E2C1364C668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2429646283" sldId="1251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2429646283" sldId="1251"/>
            <ac:inkMk id="4" creationId="{99102DA8-7BB4-5352-A1E6-578975A82136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2457728845" sldId="1252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2457728845" sldId="1252"/>
            <ac:inkMk id="4" creationId="{8DEBE7DC-27D1-744A-E679-1E838DFDBF81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1511828873" sldId="1253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1511828873" sldId="1253"/>
            <ac:inkMk id="5" creationId="{9710DB19-4CBB-8435-DACC-63DB88D42DD0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3088468089" sldId="1254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3088468089" sldId="1254"/>
            <ac:inkMk id="4" creationId="{CFED1758-0FA1-7850-C097-5B1D50A3BC62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2356222040" sldId="1255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2356222040" sldId="1255"/>
            <ac:inkMk id="5" creationId="{2418F5E0-5C6A-2E19-A73A-C779C9134589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2928087326" sldId="1256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2928087326" sldId="1256"/>
            <ac:inkMk id="4" creationId="{EBFD8D38-6F00-7691-E500-25B01B750A70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3379158604" sldId="1257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3379158604" sldId="1257"/>
            <ac:inkMk id="4" creationId="{D0C4D34B-3F17-90D7-96F4-B43938531E4A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1442844145" sldId="1258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1442844145" sldId="1258"/>
            <ac:inkMk id="5" creationId="{9045D388-18CA-D02F-2E90-831F4FB99FBC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431555034" sldId="1259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431555034" sldId="1259"/>
            <ac:inkMk id="5" creationId="{BFA70258-84E4-664B-43E6-A167E6C15D8B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915216138" sldId="1260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915216138" sldId="1260"/>
            <ac:inkMk id="3" creationId="{39E6481F-DE17-2694-6BFC-7A534F51666B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610914927" sldId="1263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610914927" sldId="1263"/>
            <ac:inkMk id="6" creationId="{31006CEF-AF1B-546A-BEA5-CC528A63DE1F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4111933525" sldId="1264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4111933525" sldId="1264"/>
            <ac:inkMk id="3" creationId="{CB680A28-5C6F-C755-5847-D43907691DF1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2817444296" sldId="1266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2817444296" sldId="1266"/>
            <ac:inkMk id="7" creationId="{A45E45CC-629A-6234-5122-EEA7FE2F4103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386279620" sldId="1267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386279620" sldId="1267"/>
            <ac:inkMk id="5" creationId="{7EA90555-0EE0-39A6-9FA1-C7CB7A7F77F8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2754905175" sldId="1270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2754905175" sldId="1270"/>
            <ac:inkMk id="5" creationId="{EC94107E-E72D-4CE6-F1C6-0062DEA04F77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931014563" sldId="1272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931014563" sldId="1272"/>
            <ac:inkMk id="5" creationId="{B563593B-A54D-3AE4-CE8C-D795180AB0A1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1237926279" sldId="1273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1237926279" sldId="1273"/>
            <ac:inkMk id="5" creationId="{103A10A6-B298-659E-C315-984D01323418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1358812999" sldId="1276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1358812999" sldId="1276"/>
            <ac:inkMk id="5" creationId="{E9D498B6-5B4F-F48F-AE8F-99F5611A6B3E}"/>
          </ac:inkMkLst>
        </pc:inkChg>
      </pc:sldChg>
      <pc:sldChg chg="addSp mod">
        <pc:chgData name="Barnaghi, Payam" userId="074f2ebd-6afc-4315-b390-7d2c21b26061" providerId="ADAL" clId="{B247C1FE-558D-4D0B-8CCF-27609C7C3255}" dt="2026-01-16T11:29:13.195" v="0" actId="7634"/>
        <pc:sldMkLst>
          <pc:docMk/>
          <pc:sldMk cId="835644728" sldId="1277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835644728" sldId="1277"/>
            <ac:inkMk id="5" creationId="{448BA356-8253-19B3-6305-B8313DAAE004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2325906555" sldId="1278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2325906555" sldId="1278"/>
            <ac:inkMk id="6" creationId="{19816901-037B-C3C1-E31A-968201D1882E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657161133" sldId="1279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657161133" sldId="1279"/>
            <ac:inkMk id="5" creationId="{404F7FF0-60FA-79AF-0DDA-0B2433B119BE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3000764609" sldId="1280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3000764609" sldId="1280"/>
            <ac:inkMk id="5" creationId="{26759668-73F8-56D5-C9E0-8484E5FD553D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1962272867" sldId="1281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1962272867" sldId="1281"/>
            <ac:inkMk id="5" creationId="{1D499B62-5D71-9E94-547D-E1631D34E7B2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1456767064" sldId="1282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1456767064" sldId="1282"/>
            <ac:inkMk id="6" creationId="{E03F4714-CF6E-E2F8-5D13-731A3305DF7E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1023586558" sldId="1283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1023586558" sldId="1283"/>
            <ac:inkMk id="6" creationId="{CEF5BCF6-F716-0000-27EB-FE07F91AE0F6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726433949" sldId="1284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726433949" sldId="1284"/>
            <ac:inkMk id="6" creationId="{EDE9B8DD-7D2E-E2EC-58FF-1C747F5A7A78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3993955397" sldId="1285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3993955397" sldId="1285"/>
            <ac:inkMk id="4" creationId="{E62F501E-018F-9863-6F42-E51090B6712C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97283031" sldId="1286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97283031" sldId="1286"/>
            <ac:inkMk id="5" creationId="{B841DA21-5FAF-45DD-B03E-684B898F75A5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2328032191" sldId="1287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2328032191" sldId="1287"/>
            <ac:inkMk id="5" creationId="{51164FE6-7DA5-DCBD-71A7-6764D68DF4CA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1582233016" sldId="1288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1582233016" sldId="1288"/>
            <ac:inkMk id="4" creationId="{0410C8BA-3548-C7B8-9777-5B04C190B5F5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1030651405" sldId="1289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1030651405" sldId="1289"/>
            <ac:inkMk id="4" creationId="{3AF190EE-898F-6681-1ABA-E4A60EFC593C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2538787645" sldId="1296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2538787645" sldId="1296"/>
            <ac:inkMk id="4" creationId="{D6ECCD96-86B6-0BDF-0330-E80E9CD177CE}"/>
          </ac:inkMkLst>
        </pc:inkChg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2538787645" sldId="1296"/>
            <ac:inkMk id="6" creationId="{B4CCE1FE-6127-DE05-EAD5-70A9496EE4B0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2625301682" sldId="1299"/>
        </pc:sldMkLst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2625301682" sldId="1299"/>
            <ac:inkMk id="5" creationId="{285D2006-EE2E-5E35-3FFD-D0CDDEB5840B}"/>
          </ac:inkMkLst>
        </pc:inkChg>
      </pc:sldChg>
      <pc:sldChg chg="addSp mod">
        <pc:chgData name="Barnaghi, Payam" userId="074f2ebd-6afc-4315-b390-7d2c21b26061" providerId="ADAL" clId="{B247C1FE-558D-4D0B-8CCF-27609C7C3255}" dt="2026-01-16T12:44:11.346" v="1" actId="7634"/>
        <pc:sldMkLst>
          <pc:docMk/>
          <pc:sldMk cId="863838765" sldId="1301"/>
        </pc:sldMkLst>
        <pc:inkChg chg="add">
          <ac:chgData name="Barnaghi, Payam" userId="074f2ebd-6afc-4315-b390-7d2c21b26061" providerId="ADAL" clId="{B247C1FE-558D-4D0B-8CCF-27609C7C3255}" dt="2026-01-16T11:29:13.195" v="0" actId="7634"/>
          <ac:inkMkLst>
            <pc:docMk/>
            <pc:sldMk cId="863838765" sldId="1301"/>
            <ac:inkMk id="3" creationId="{E47C8502-D27D-8E98-748D-933799969E29}"/>
          </ac:inkMkLst>
        </pc:inkChg>
        <pc:inkChg chg="add">
          <ac:chgData name="Barnaghi, Payam" userId="074f2ebd-6afc-4315-b390-7d2c21b26061" providerId="ADAL" clId="{B247C1FE-558D-4D0B-8CCF-27609C7C3255}" dt="2026-01-16T12:44:11.346" v="1" actId="7634"/>
          <ac:inkMkLst>
            <pc:docMk/>
            <pc:sldMk cId="863838765" sldId="1301"/>
            <ac:inkMk id="6" creationId="{D8F59522-61E8-99E9-C130-3BFD9F42EBE6}"/>
          </ac:inkMkLst>
        </pc:inkChg>
      </pc:sldChg>
      <pc:sldChg chg="addSp delSp modSp new mod modClrScheme chgLayout">
        <pc:chgData name="Barnaghi, Payam" userId="074f2ebd-6afc-4315-b390-7d2c21b26061" providerId="ADAL" clId="{B247C1FE-558D-4D0B-8CCF-27609C7C3255}" dt="2026-01-16T12:51:16.716" v="5" actId="7634"/>
        <pc:sldMkLst>
          <pc:docMk/>
          <pc:sldMk cId="2140566831" sldId="1303"/>
        </pc:sldMkLst>
        <pc:spChg chg="del">
          <ac:chgData name="Barnaghi, Payam" userId="074f2ebd-6afc-4315-b390-7d2c21b26061" providerId="ADAL" clId="{B247C1FE-558D-4D0B-8CCF-27609C7C3255}" dt="2026-01-16T12:44:26.095" v="3" actId="700"/>
          <ac:spMkLst>
            <pc:docMk/>
            <pc:sldMk cId="2140566831" sldId="1303"/>
            <ac:spMk id="2" creationId="{BC01AA55-CB67-1177-E972-1CD1B238E968}"/>
          </ac:spMkLst>
        </pc:spChg>
        <pc:spChg chg="del">
          <ac:chgData name="Barnaghi, Payam" userId="074f2ebd-6afc-4315-b390-7d2c21b26061" providerId="ADAL" clId="{B247C1FE-558D-4D0B-8CCF-27609C7C3255}" dt="2026-01-16T12:44:26.095" v="3" actId="700"/>
          <ac:spMkLst>
            <pc:docMk/>
            <pc:sldMk cId="2140566831" sldId="1303"/>
            <ac:spMk id="3" creationId="{BF1DBF22-60B1-66B4-0D15-78BC2A64BEDA}"/>
          </ac:spMkLst>
        </pc:spChg>
        <pc:spChg chg="mod ord">
          <ac:chgData name="Barnaghi, Payam" userId="074f2ebd-6afc-4315-b390-7d2c21b26061" providerId="ADAL" clId="{B247C1FE-558D-4D0B-8CCF-27609C7C3255}" dt="2026-01-16T12:44:26.095" v="3" actId="700"/>
          <ac:spMkLst>
            <pc:docMk/>
            <pc:sldMk cId="2140566831" sldId="1303"/>
            <ac:spMk id="4" creationId="{56BB4F48-77CD-40B6-BB4A-AFDDB22D1BA8}"/>
          </ac:spMkLst>
        </pc:spChg>
        <pc:inkChg chg="add">
          <ac:chgData name="Barnaghi, Payam" userId="074f2ebd-6afc-4315-b390-7d2c21b26061" providerId="ADAL" clId="{B247C1FE-558D-4D0B-8CCF-27609C7C3255}" dt="2026-01-16T12:44:53.328" v="4" actId="7634"/>
          <ac:inkMkLst>
            <pc:docMk/>
            <pc:sldMk cId="2140566831" sldId="1303"/>
            <ac:inkMk id="5" creationId="{0E1748CC-11B4-4B0A-FFDB-C0745477E9A1}"/>
          </ac:inkMkLst>
        </pc:inkChg>
        <pc:inkChg chg="add">
          <ac:chgData name="Barnaghi, Payam" userId="074f2ebd-6afc-4315-b390-7d2c21b26061" providerId="ADAL" clId="{B247C1FE-558D-4D0B-8CCF-27609C7C3255}" dt="2026-01-16T12:51:16.716" v="5" actId="7634"/>
          <ac:inkMkLst>
            <pc:docMk/>
            <pc:sldMk cId="2140566831" sldId="1303"/>
            <ac:inkMk id="6" creationId="{4BC08099-BD46-1D76-0B0C-649B0998888D}"/>
          </ac:inkMkLst>
        </pc:inkChg>
        <pc:inkChg chg="add">
          <ac:chgData name="Barnaghi, Payam" userId="074f2ebd-6afc-4315-b390-7d2c21b26061" providerId="ADAL" clId="{B247C1FE-558D-4D0B-8CCF-27609C7C3255}" dt="2026-01-16T12:51:16.716" v="5" actId="7634"/>
          <ac:inkMkLst>
            <pc:docMk/>
            <pc:sldMk cId="2140566831" sldId="1303"/>
            <ac:inkMk id="7" creationId="{CA22E98A-E978-B88A-E40F-517D1CE3740A}"/>
          </ac:inkMkLst>
        </pc:inkChg>
      </pc:sldChg>
    </pc:docChg>
  </pc:docChgLst>
  <pc:docChgLst>
    <pc:chgData name="Barnaghi, Payam" userId="074f2ebd-6afc-4315-b390-7d2c21b26061" providerId="ADAL" clId="{BEC8B10A-1AE1-53F6-82DC-389EC887FCE1}"/>
    <pc:docChg chg="custSel modSld">
      <pc:chgData name="Barnaghi, Payam" userId="074f2ebd-6afc-4315-b390-7d2c21b26061" providerId="ADAL" clId="{BEC8B10A-1AE1-53F6-82DC-389EC887FCE1}" dt="2026-01-16T10:05:53.748" v="61" actId="20577"/>
      <pc:docMkLst>
        <pc:docMk/>
      </pc:docMkLst>
      <pc:sldChg chg="addSp modSp mod">
        <pc:chgData name="Barnaghi, Payam" userId="074f2ebd-6afc-4315-b390-7d2c21b26061" providerId="ADAL" clId="{BEC8B10A-1AE1-53F6-82DC-389EC887FCE1}" dt="2026-01-16T10:05:53.748" v="61" actId="20577"/>
        <pc:sldMkLst>
          <pc:docMk/>
          <pc:sldMk cId="835644728" sldId="1277"/>
        </pc:sldMkLst>
        <pc:spChg chg="mod">
          <ac:chgData name="Barnaghi, Payam" userId="074f2ebd-6afc-4315-b390-7d2c21b26061" providerId="ADAL" clId="{BEC8B10A-1AE1-53F6-82DC-389EC887FCE1}" dt="2026-01-16T10:05:53.748" v="61" actId="20577"/>
          <ac:spMkLst>
            <pc:docMk/>
            <pc:sldMk cId="835644728" sldId="1277"/>
            <ac:spMk id="3" creationId="{23630037-6634-5AF2-6232-B1B02493003A}"/>
          </ac:spMkLst>
        </pc:spChg>
        <pc:spChg chg="add mod">
          <ac:chgData name="Barnaghi, Payam" userId="074f2ebd-6afc-4315-b390-7d2c21b26061" providerId="ADAL" clId="{BEC8B10A-1AE1-53F6-82DC-389EC887FCE1}" dt="2026-01-16T10:04:25.842" v="54" actId="27636"/>
          <ac:spMkLst>
            <pc:docMk/>
            <pc:sldMk cId="835644728" sldId="1277"/>
            <ac:spMk id="5" creationId="{634CF873-C8F8-9462-C863-5C443C785070}"/>
          </ac:spMkLst>
        </pc:spChg>
      </pc:sldChg>
      <pc:sldChg chg="modNotes">
        <pc:chgData name="Barnaghi, Payam" userId="074f2ebd-6afc-4315-b390-7d2c21b26061" providerId="ADAL" clId="{BEC8B10A-1AE1-53F6-82DC-389EC887FCE1}" dt="2026-01-16T10:04:37.481" v="56" actId="27636"/>
        <pc:sldMkLst>
          <pc:docMk/>
          <pc:sldMk cId="3984504771" sldId="13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25095 12880 7853,'0'-14'-4,"0"-2"1,0-1 337,0-2 1,4-2-1,1 4 1,0-2-1,1 1 1,4 3 53,2 0 1,7 1-1,0 0 1,-1 0-325,-2 0-70,-2 6 0,-10-2 0,-8 12-110,-14 9 69,-20 2 0,-1 15 0,-15-1 1,-4 6-1,-7 3-258,-5 4 272,32-20 0,-1 1 0,2-2 1,0 0-1,-3 0 0,-1 0 1,2 0-1,-1 0 0,3-1 1,0 0-1,-28 15 0,10-4 86,8-6 0,10-7 355,9-7-322,6-5 1,15 2 23,7-6-43,7-6 1,7 4 0,0-3 43,0 4 1,-4 1-52,-1 0 1,-1 1-1,2 6 1,-4 5 96,0 6 0,-4 9-145,3 1 1,-4 2-25,-1 8 0,-6 1 0,-4 7 0,-2 3-224,-2 2 1,1 2 7,3 9 1,-1-4 0,7 2 0,0-4-79,3-4 1,2-8 316,4-1 0,9-2 0,10-10 0,5-4 86,4-6 1,0-7 84,10-4 1,-1-4 164,15-6 0,-3-2 0,9-2 0,-3-6 4,-3-3 1,1-1-281,-10 0 1,-9 6-1206,-10 3 273,-7 4 0,-16 7 1,-4 4-1087,-5 2 1947,-2 2 0,11 1 0,2-1 0</inkml:trace>
  <inkml:trace contextRef="#ctx0" brushRef="#br0">29062 12695 7853,'4'-9'17,"1"-1"1,0 1 208,1 1 0,-4 0 0,4 5 1,-1-3 92,-1-2 1,6 3-183,-5-5 0,6 6 1,-2-4-1,5 0 50,5 0 0,3 3 0,7-4 0,-1-1 117,1 2 0,6-4-172,2 2 1,6-1-1,3 0 1,0 2 65,-5-2 0,0 4-156,-8 3 1,0-3 0,-6 3-61,-3 0 19,-10 3 0,-8 7-61,-6 4 1,-1 4-1,-4 5 1,-4 6-151,-4 7 0,-1 1 126,-1 9 0,1 0 0,0 10 0,1 1-333,4 3 1,1 8 186,3 7 0,4-1 167,-4 1 0,8-1 0,3-9 0,2-1-2,3-1 0,2-9 53,1-2 0,-1-6 0,-2-4 0,-3-5 51,-2-3 1,-1-8 148,-5-3 1,-6-3 90,-4-2 1,-9 5-1,-5 0 1,-4-1 165,-5-3 1,3 0-208,-3-1 0,1 5-216,-1 0 0,9 0 1,0-7-1,9-1-389,5-1 232,4-1 0,7 4 1,4-2-1,5-1-593,2 1 1,1-3 92,-4 1-115,4-6 1,-7 10 0,2-5-542,-8 0 1291,-12 4 0,-17-4 0,-7 6 0</inkml:trace>
  <inkml:trace contextRef="#ctx0" brushRef="#br0">25237 13349 7853,'5'-9'45,"-1"-1"0,0-2 1,-1-4-1,0-3 0,3 1 1,1 3 935,-1 0 1,3 6 0,-2 0-651,1-3 1,1 6-1,5 1-285,0 4 1,1 2 0,-3 6 0,-1 5 209,-1 6 1,-2 7-328,1-1 1,2 7 0,-6 2-1,-2 1-660,-1 0 0,-2-2 370,0 6 0,0-7 219,0 3 1,-5-4 0,-1-2 0,-1-1-91,1-3 1,-3-4 172,4-6 0,-1-6 0,2-5 24,0-6 0,4-6 228,4-10 0,9-5 0,0-7 0,6-4 221,3-1 0,-3-4-254,4-7 0,1 2 1,5-2-1,-1 3 148,0 1 1,1 2-115,-1 3 0,-1 0-117,-3 10 1,-4-2 3,-5 11-86,-8 6 0,-7 13 1,-11 11-1,-6 7 71,-7 5 1,-3 9 121,-1 1 0,0 7-36,-1-3 0,5 0 0,2-1 0,2-1-195,2-3 1,7 2-139,2-1 0,6-1 0,0-7 0,6-3-599,6-1 0,5-2 504,5-5 0,4-6 0,3-3 1,0-4-335,-3-1 0,-1 0 236,2 0 1,1-4 103,-6-1 0,0-6 1,-4 3-1,-1-2-317,0 1 0,-5 1 587,1-1 0,-1-4 0,6 5 0</inkml:trace>
  <inkml:trace contextRef="#ctx0" brushRef="#br0">25948 13420 7853,'-2'-9'1464,"-3"-1"-831,4 7 0,-5-5 295,6 4-827,0 2 1,0 7-212,0 9 0,0 8-221,0-3 1,4 2-1,1-4 1,0 2-571,1-2 0,-3 4-579,7-2 1480,-7 6 0,10-9 0,-6 4 0</inkml:trace>
  <inkml:trace contextRef="#ctx0" brushRef="#br0">26346 13491 7869,'14'0'368,"0"0"-87,1 0 0,-1 0 0,-2 2-141,-2 3 1,-4 7-1,-6 9 1,0-1-350,0 1 1,-6 4-1,-4-1 1,-2 1-322,-2-1 1,-1 3 0,1-5 0,0 0 529,0-3 0,-1 3 0,1 0 0</inkml:trace>
  <inkml:trace contextRef="#ctx0" brushRef="#br0">26687 13193 7853,'2'-10'306,"1"1"1026,2-2 1,6 3-712,-2-2 1,4 7-1,1 0-884,0 6 1,-6 5 185,-3 6 1,-4 5-98,-1 0 1,0 7 0,0-3-1,0 4-197,0 2 1,-6-1 130,-3 0 0,-2 1 139,1-1 1,-3-4 0,6 0 0,-3-1 153,1-1 0,4-6 93,-5-6 193,7-7 0,-3 2-124,6-10 0,6-5-47,4-9 1,2-4-1,4-9 1,2-3 65,0-1 0,8 0-44,-3-2 1,3-2-1,-3 7 1,-4 3 106,-3 5 0,-2 0 1,1 6 1,-7 4 46,-4 6 0,-4 7-419,-4 2 1,-4 7-49,-7 7 1,1 5 0,0 1 0,0 3-401,0 2 0,4-3 340,1 2 1,5-1 0,-2 6 0,1-1-287,1 1 1,-1-1 24,5 1 0,1-6 0,4 1 0,5 0-242,2-2 0,3 1 361,-1-8 0,5 0 69,0-10 1,6 0 0,-1-7-1,2-2 255,3-6 0,-1-3 0,1-13 0,-1-4 0</inkml:trace>
  <inkml:trace contextRef="#ctx0" brushRef="#br0">27270 13321 7853,'8'0'1046,"5"0"0,-10 0-345,6 0 1,-4 0-511,4 0 1,-5 1 0,2 3 0,-1 2-167,-1 2 1,1 1 39,-5 5 0,0 2-195,0 3 1,0 3 0,-3 7-1,-5-1-75,-6 1 0,-5 4-22,0 0 0,2 0 0,-6-4 0,3-3-549,3-2 1,1-3-791,2-7 1566,6-6 0,-5-2 0,5-6 0</inkml:trace>
  <inkml:trace contextRef="#ctx0" brushRef="#br0">27284 13435 7974,'5'-15'276,"0"1"0,1 5 0,-3-1 0,4-1 1,0-2 0,1 4 0,3 1 0,-1 0 1,1 2-195,2 0 0,1 1 0,-2 6 1,0 4-142,-3 5 0,-6 4 52,2 5 1,-4 3-1,-1 6 1,0-1-436,0-3 0,0 3 101,0-4 0,0 3-10,0-3 1,0-1 183,0-3 0,-4-8 1,-1 4 679,2-3-375,1-5 0,4-3 55,3-8 1,1-6-1,5-9 1,-2-3 376,2 0 1,2-5-310,1 3 0,1-2 0,-3-3 1,-1 1 97,-1-1 1,-6 7 100,6 3-268,-7 3-176,3 2 1,-6 13-60,0 5 0,0 7-179,0 4 155,0 5 1,5 1 0,1 4 0,1-3 0,1 0-407,0 0 1,1-3 0,5 3 0,1 1-600,-1-1 1,-2-5 599,-2 2 1,1-3 0,-5-2 470,2 0 0,2 0 0,4 1 0</inkml:trace>
  <inkml:trace contextRef="#ctx0" brushRef="#br0">27810 13562 7853,'15'-7'746,"-1"2"1,-5 3-255,1 2 1,-6 0 303,6 0-676,-7 0 0,5 2 0,-5 3 0,2 4 0,-2 4-632,-1 1 1,-4 2 394,-3 3 0,-3-2-153,-6 7 0,0-5 86,0 4 1,0-4 0,-1 3 0,1 1-758,0-1 0,0-5-263,-1 2 1204,1-3 0,0-2 0,0 0 0</inkml:trace>
  <inkml:trace contextRef="#ctx0" brushRef="#br0">28095 13363 7853,'8'0'969,"-2"0"0,-5 0-11,4 0-2009,-3 0 1,6 0 352,-4 0 0,0 0 0,5 0 698,2 0 0,-5 0 0,7 0 0,-5 0 0,6 0 0,0 0 0,1 0 0,-1 0 0,0 0 0,5 0-121,0 0 1,0-1 244,-5-4 0,5 4 1,0-4-1,-2 3 445,-1 2 1,-2-1-822,1-4 0,-1 3 252,0-2 0,0-4 0,1 0 0</inkml:trace>
  <inkml:trace contextRef="#ctx0" brushRef="#br0">28692 13278 7629,'8'6'3909,"-2"-4"-3283,-6 4 0,0-4-47,0 3 1,2-4-238,2 4-2174,-2-3 704,4-2 0,1 0 1128,2 0 0,10-7 0,3-1 0</inkml:trace>
  <inkml:trace contextRef="#ctx0" brushRef="#br0">24498 14913 7853,'9'-14'45,"-1"0"0,-2-1 0,-1 1 1265,1 0 0,-4 0-227,3 0-917,-4 6 1,-2 1 0,-4 7 0,-6 0 0,-5 0-114,-3 0 1,-6 2-1,0 3 1,-7 4-116,-6 4 0,-9 1-61,-5 0 0,-5 2 0,-5 1 0,-4 4-133,-4 1 0,-4 2 259,3 4 1,5-4-31,13-1 1,8-5-1,10 1-106,6-3 132,17-8 1,5-2-1558,17-6 1141,9 0 1,-2 0-1,7-2 417,1-2 0,2-4 0,2-7 0</inkml:trace>
  <inkml:trace contextRef="#ctx0" brushRef="#br0">23744 15041 7853,'10'-14'0,"-1"0"0,-6-1 0,10 1 1381,-12 0 1,6 4 417,-7 1-949,0 6-702,0-4 0,4 14 0,1 2-73,-2 4 0,-1 3-253,-2 3 1,0 3 145,0 6 1,0 7-1,0 4 1,0 7-60,0 6 0,0 7-36,0 7 1,0 2 0,0 13-1,0-40 1,0 0 15,0 0 1,0 1 0,0 4 0,0 0-114,0 1 0,0 1 0,0-2 1,0 0 213,0-1 1,0 0 0,2-3 0,1 1 0,0-2 0,0 0 0,1 0 0,1 0-20,3 3 0,0-1 0,-2-3 0,-1 1 25,5 1 1,-1 1 0,-1 34 0,6 2 0,-3 0 39,-3 0 1,3-6-13,-6-2 1,0-2-1,-7-7 1,-2-2 40,-6-1 0,-1-9 172,2-3 0,-9-7-120,4-2 0,-3-5 0,2 3 0,1-2 278,0-8 0,4 1-114,1-8 1,1 0 70,-1-5 160,2-6-711,7-1 0,2-7 0,3 0 73,4 0 1,4 0 64,1 0 0,0 0-21,0 0 1,2 0 10,3 0 1,-1 4 80,5 1 0,1 1 1,4-2-1,1 0 108,-1-1 0,7 4-47,3-3 1,3 1-1,2-5 1,-1 0 16,1 0 0,6 0-29,3 0 1,2-1-270,-2-4 56,9 3 1,-7-15 0,13 3 0,0-4 0,3-2-396,1-4 1,-33 11-1,1-1 549,1 0 0,1 0 0,4-3 0,0-1 0,2 0 0,-1 0 0</inkml:trace>
  <inkml:trace contextRef="#ctx0" brushRef="#br0">28507 14657 7853,'-14'0'103,"0"0"1,-1 0 0,1-1 2023,0-4-1569,6 3-446,2-10 0,7 10 0,4-3 0,6 4 0,6 1 0,7-2 0,3-1 125,1-2 1,6-1 0,0 3 0,3-4-6,2 0 1,7 3-210,1 0 1,6-3 0,-4 1 0,1 0 53,4-1 0,3-2-129,4 4 0,-7-4 69,3 4 1,-5-5 0,0 6 0,-4 1 40,-4 1 1,-10-3 39,-5 0 0,-7 1 160,-8 4-196,-6 0 0,-3 4 1,-10 3 69,-4 1 1,1 0-41,-2 1 1,6 4-121,-6-4 1,7 4 0,-3 1-1,1 2-50,0 3 1,-1-2-47,1 7 1,3 6 0,-2 8 0,2 4-128,2 6 0,0 9 127,0 9 1,6 10 0,-1-35 0,0 0 0,1 2 0,-1 1-11,0 1 0,0 0 1,1 3-1,0 0 187,-1 0 1,0-1-1,-1 0 1,0-1-1,0 0 1,1 0-1,0-2 1,-1-1 179,4 36 1,0-7-30,-3-5 1,-2 1 0,5-8 0,0-5 414,0-6 1,1-5-253,6-1 1,4-2-417,-1-3 0,1-3 0,-4-7 1,-3 0-7,-2 1 1,1-2 8,-6-4 1,-1-1-128,-4-3 1,0-1-1,-1 4 1,-4 0 38,-4 0 1,-4-4 197,-1 0 1,-5 3-1,-2-2 1,-1-2 215,-3-1 1,-2-3-26,-2-4 1,1 2 0,-2-4-1,-3-1 120,-5 0 0,2-1-496,-2-5 1,-2 0 28,-7 0-105,-4 0 1,-4 2 0,1 2 0,2 6-1,-2 2-84,-1 3 1,0 0 0,3 3 0,6 1 334,6-2 0,7 4-30,10-2 1,2-5-735,7-5 1,12-7 339,7-2 1,6-8 369,3-11 0,7-9 0,1-9 0</inkml:trace>
  <inkml:trace contextRef="#ctx0" brushRef="#br0">25095 15041 7853,'9'-6'219,"-1"-4"1,0-1-1,-2 0 1,2 3-1,-1 0 863,-1 0 1,0 5 0,-3-3-608,2 0 0,1 4-496,-1-3 1,-3 5-1,4 5-62,0 4 1,-4 4-123,3 1 1,1 7 0,-1 1 0,-2 2-335,-2-1 1,4 3 123,0 7 0,0-3 192,-5 3 0,-2-3 1,-3-2-1,-3 1-132,1-1 1,-4-6 233,6-3 1,-6 2-59,1-2 370,4-7 0,0-7 0,6-10 0,0-4 275,0-4 0,1-7-233,4-4 1,3-4-7,6-5 0,5 1 0,0-4 1,0-1 86,1 1 1,-2 3-129,6-5 1,-2 5-86,1-5 0,-1 8 0,-4 1 0,1 9 84,-2 4 0,-6 3 400,-1 4-468,-7 3 1,2 7-59,-10 4 0,2 3 1,-5 6-1,0 2-86,0 3 0,0 1-94,-1 4 1,-2 3-458,6-3 328,-6 2 97,9 3 0,-4-2 0,6-2 0,0-1-151,0 1 1,0 0 0,1 0 0,4-2 143,5-3 0,4-6 0,5-6 1,3-1-49,0-4 0,5-2 142,-3-1 1,3-1 0,1-6 0,0-5-472,1-6 0,-2-2-460,-4 1 0,-2 2 997,-7-7 0,0 0 0,1-4 0</inkml:trace>
  <inkml:trace contextRef="#ctx0" brushRef="#br0">25720 15069 7768,'8'0'5379,"-1"0"-4728,-7 0-598,0 7-112,0 1 0,0 6 0,0 2 0,0 1 0,0 4 0,0-1 0,1 2-834,4 0 1,-4 0 235,4 2 1,2 3 0,-1-5 0,2 2-1538,3-1 2194,1-5 0,3 9 0,-1-5 0</inkml:trace>
  <inkml:trace contextRef="#ctx0" brushRef="#br0">25820 15098 7227,'-2'-8'-322,"-1"2"2634,-2-1-1556,1 6 0,4-7 406,0 3-506,0 4-445,0-6-38,0 7 0,1 0 0,2 2-212,2 3 0,5-2 1,-4 6-1,0 4-291,1 4 0,2 1-71,-4 5 0,4-4 0,-2 3 0,-1 0-163,0 1 0,4 0-262,-6 6 0,7-1 273,-1 1 0,-2-3 553,1-2 0,7 3 0,6-5 0</inkml:trace>
  <inkml:trace contextRef="#ctx0" brushRef="#br0">26588 14998 7775,'0'-9'229,"0"-1"0,0-1 1,0-1 384,0-3 0,4 6 1,3 1-1,1 0-323,3 0 0,1 0 0,2-3 0,2 3 0,2 2 7,1 3 0,0 1-316,-5 2 0,0 2 0,0 4 1,0 7-561,1 4 0,-6 7 339,1-5 0,-7 6 1,2-1-1,-4 4-348,-1 6 1,0-6 270,0 0 1,-6 1-1,-4-6 1,-2 4-121,-3 2 1,3-7 355,2-3 1,-1-8 0,5-3 615,-2-2-469,-1-1 1,1-7 220,3-2 0,3-4 0,2-8 0,0-2 220,0 0 0,7-8-290,2 3 1,-1-4 0,2-3 0,1-2 209,1-1 0,2 0-270,1 4 0,-1 1 1,0-1-1,0 1 89,1 0 0,-1 5-180,0 5 1,-5 2 178,1 2 12,-7 6 0,5 1-181,-3 7 1,-4 2-1,4 4-270,-3 8 1,-2 1 75,0 4 1,0 1 0,0 1 0,1 1-336,4 3 0,-3-3 208,2 2 0,-1-5 0,1 3 0,2 0-310,2 0 1,-5-4-44,2 0 0,1-2 186,-1-2 1,1-1-1,-3-2-996,2-1 1407,6-7 0,-3 3 0,6-12 0,0-2 0</inkml:trace>
  <inkml:trace contextRef="#ctx0" brushRef="#br0">27299 15041 7775,'-10'-2'-311,"1"-2"562,-1 2 1,1-6 982,-1 3-157,7 4-908,-3-5 1,4 6-38,-3 0 1,4 1 0,-4 4 12,3 4 1,2-1-105,0 2 1,0-1-1,0 5-95,0 1 0,0-1-110,0 0 0,2 0-88,3 0 1,-4 1 0,4-1 0,-3 0-415,-2 0 1,1 1 160,4-1 0,-3 0 505,2 0 0,4 0 0,0 1 0</inkml:trace>
  <inkml:trace contextRef="#ctx0" brushRef="#br0">27327 14998 7775,'14'-8'102,"-4"-3"264,-1 7 0,1-3 0,4 4 0,0-2 734,0 2 1,0 2-463,1 1-570,-1 0 1,0 0-1,-1 1 1,-4 4 0,-2 4-1,-3 4 1,1 3-188,-2 3 1,-1-3-415,-2 3 1,-5 1 343,0-1 0,-4 2 0,2-4 0,0 2-120,-4-2 0,3-1 294,-2-2 0,7 1 0,-2-1 1,2-2 428,-2-2 46,4 3-359,-6-12 0,9 5 0,3-6-121,4 0 0,4 0-425,1 0 1,0-4 0,1-3-549,-1-1 1,0 1 992,0-3 0,0-3 0,1 6 0</inkml:trace>
  <inkml:trace contextRef="#ctx0" brushRef="#br0">28024 14970 7853,'0'-14'567,"0"-1"1,0 1-1,0 0 41,0 0 0,0 0 0,0-1-142,0 1 1,0 0-69,0 0-369,6 6 20,2 2 1,1 6 0,1 1 0,1 4-114,1 4 1,-2 6 0,-1 2 0,1 3-509,-2 3 1,-2-1 183,-6 1 0,0 4 1,0-3-1,0 1-179,0-1 0,0 3 419,0-4 0,-5-2 0,-1-2 1,0-3-37,-1-2 0,-2 0-144,4 0 900,-6-6 0,10-3 230,-4-10 1,3-3-284,2-6-380,0 0 1,2-7-1,3-2 1,4-4-1,4-2 45,1 1 0,0 0 1,0-1-1,1 1 49,-1-1 0,-2 7-179,-2 3 0,1 3 243,-6 2 0,1 2-102,-1 2-203,-4 4 1,-1 22-195,-9 2 1,3 5 118,1-9 0,3 5-91,2 0 0,0 0 0,0-4 0,0 3-438,0 1 1,7 1 74,2-1 0,2-3 1,0 3-1,-1-3-381,1-2 1,1 0 471,3 0 1,-1 1-1,0-1 446,0-6 0,0 4 0,1-4 0</inkml:trace>
  <inkml:trace contextRef="#ctx0" brushRef="#br0">28407 14984 7920,'10'5'2202,"-1"0"-1585,-5-1 0,7-2 27,-7 3-604,1-4 0,0 12 0,0-4 0,-1 4 0,1 1 0,0 0-1027,-2 1 1,-1-1 301,-2 0 1,0 0 0,0 0 684,0 1 0,6 5 0,2 2 0</inkml:trace>
  <inkml:trace contextRef="#ctx0" brushRef="#br0">28493 14913 7853,'9'-5'0,"-1"-1"0,0 0 1188,0-1 1,1-2-755,6 4 0,-1-4 1,0 4-1,0 2-214,1 1 1,-1 2-653,0 0 1,-1 2 87,-4 2 0,-1 4 0,-5 7 0,2 0-391,-2 4 1,-3-1 537,-5 5 0,-3-4 0,-6 3 0,0 1-85,0-1 1,4-5 453,1 2 0,1-3 0,-2-2 0,4-1 771,0-4-207,4 4-427,-4-12 1,12 6 0,4-7 278,2 0 0,3 0-239,-1 0 0,-5 0-49,1 0-207,-1 6-181,-1 2 1,-8 6 0,-9-1 0,-4-2-127,-1-2 1,-5 1-550,0 4 1,0-5 78,5 1 29,-7-1 0,5 1 655,-3-1 0,-3 1 0,0 4 0</inkml:trace>
  <inkml:trace contextRef="#ctx0" brushRef="#br0">25208 16022 7853,'0'-14'374,"-4"-1"88,-1 1 1,0 5-1,5-1-102,0-1 1,0 3 0,0-1 0,2-1-39,3 2 0,-2-4 0,6 2 0,2-2 375,2-2 0,1 4-728,0 1 0,1 1 1,-1-2-1,0 5-142,0 4 1,5 1-34,0 0 1,0 6-805,-5 4 669,1 9 1,-8 3-1,-2 6 1,-3 2-1,-2 2-230,0 1 1,-2 5-1,-1-5 1,-3-1 350,-2-2 0,0-8 130,-2-3 0,-1-3 49,7-2 413,-7-6 0,9-4-66,-3-8 1,4-9 0,2-8 0,4-1 161,4-3 1,-1-2-206,2-1 1,-1-1-91,6 1 1,-1 4 0,0 1 0,0-1 128,0 2 0,-4 1-90,-1 7 1,-4 6-141,5 3 0,-3 5 8,3 5 0,-4 3-74,-6 6 1,0 5 0,0 0-1,0 0-74,0 2 0,2-6-158,3 4 1,-4-1-151,4 1 0,-2-4 0,0 4 0,4-4-446,0-6 1,-2 4 304,5-4 1,-1-1 0,5 0 0,1-2 516,-1-3 0,0 5 0,0 0 0</inkml:trace>
  <inkml:trace contextRef="#ctx0" brushRef="#br0">25706 15979 7853,'0'-9'0,"2"1"343,2 2 1,-2-1 0,4 4-1,-1-3-128,0-2 0,1 5-7,-1-2 1,1 2 152,4-2 0,-2 3 111,-4-2-426,4 2 0,2 2-110,-1 0 6,-6 0 1,5 0-200,-3 0 0,-3 2-22,2 2 1,-2 0 41,-2 5 1,-2 1 0,-1 4 0,-3 2-115,-2 3 0,-2 3 260,-4 6 0,-2 1 0,-1-1 0,-2 0-24,2 1 1,2-5 208,6-1 0,-4-1 151,4 2 37,3-3 1,1-14-101,10-2 0,2-5 0,8-6 0,0-7 32,4-4 0,-3-4-100,3 2 1,2 4 0,-2-6 0,-2 2-49,-1 0 0,-2 0 30,0 5 1,-4 1 159,-1 4 1,-4-2-184,4 6-76,-5 0 1,2 12-233,-6 2 185,0 4 1,0 1 0,0 2 0,0 1 0,0 2-160,0-2 0,0-1 0,0-1-582,0-1 348,0 0 1,2-6-124,2-3 1,-1-4 565,7-1 0,-1-6 0,6-2 0</inkml:trace>
  <inkml:trace contextRef="#ctx0" brushRef="#br0">26104 15908 7853,'0'-14'-419,"0"0"3349,0 0-2226,0-1 1,0 6-31,0-1 0,0 9-504,0 1 1,-1 6-113,-4 8 0,3 1 1,-2-1-1,2 2-138,2 2 0,0 0 34,0 6 0,0-2 32,0 1-183,0 4 1,0-5 0,0 7 0,0-2 0,0-2-163,0-1 0,0-2 0,0 1 1,0-4-84,0-3 0,0-2-1068,0 1 731,0-8 779,0 6 0,0-11 0,0 4 0</inkml:trace>
  <inkml:trace contextRef="#ctx0" brushRef="#br0">26630 16065 11084,'0'-8'-595,"0"1"-1361,0 7-405,7 0 2361,0 0 0,8 0 0,-1 0 0</inkml:trace>
  <inkml:trace contextRef="#ctx0" brushRef="#br0">26971 16022 7853,'15'0'89,"-1"0"20,0 0 1,-4 0-1,-1 0-517,2 0 1,2 0 407,1 0 0,0-6 0,0-2 0</inkml:trace>
  <inkml:trace contextRef="#ctx0" brushRef="#br0">27327 15979 7853,'9'5'230,"1"0"0,-5-1 346,4-4 1,-4 0 101,4 0 0,-4 5 1,5 0-778,1-2 0,-3-1-1351,1-2 1,0 0 858,6 0 1,0-7 0,3-1 590,1 1 0,1-1 0,-1 3 0,3 3 0,13-10 0,2 4 0</inkml:trace>
  <inkml:trace contextRef="#ctx0" brushRef="#br0">27853 15937 7853,'14'0'335,"0"0"-123,1 0 0,-6 0 338,1 0 0,-6 0 0,6 0 139,1 0 0,-3 0-744,1 0 1,-4 0-604,4 0 0,-4-5 658,5 0 0,-1-12 0,5 1 0</inkml:trace>
  <inkml:trace contextRef="#ctx0" brushRef="#br0">28308 15894 7853,'0'22'1244,"0"-1"1742,0-7-845,0 0-1129,0 0-774,0-6 0,2-8-1219,2-9 0,4-6 0,8-3 981,3-6 0,9-3 0,9-1 0</inkml:trace>
  <inkml:trace contextRef="#ctx0" brushRef="#br0">25464 16918 7698,'-4'14'471,"-3"-2"0,1-1 0,0-1 1343,3 1 0,1-3-1988,2 1 0,0-4 0,2 3 0,2-2-983,6-3 1,2-1 344,3-2 439,-1 0 0,6 0 0,4 0 0,5 0 0,4-2 373,5-2 0,4-4 0,6-6 0,5-1 0,7 1 0,5 0 0,6 0 0,-6 1-103,-3 4 0,-5-2 0,-5 6 0,-5 2 39,-3 1 1,-7 1 1151,-4-4 0,-5 3-558,-4-3 0,3 4 0,-5 1 0,0-2-210,-3-2 0,-2-3-522,2-2 1,-1-4 0,4 2 0,0-5-629,0-3 1,0 0 829,2 5 0,9 0 0,-3 0 0</inkml:trace>
  <inkml:trace contextRef="#ctx0" brushRef="#br0">27085 16747 7775,'22'0'0,"-3"0"0,3 0-12,2 0 0,3 0 151,1 0 1,1 0-1262,-1 0 1122,7-6 0,1-2 0,7-6 0</inkml:trace>
  <inkml:trace contextRef="#ctx0" brushRef="#br0">27825 16633 7775,'9'13'308,"1"-4"1,-6 4 473,6-4 1,-2-1-231,1 2 0,4-7 682,-4 2-1337,4-4 0,1-1 0,0 0 0,2-1 0,1-6 103,2-7 0,13-6 0,-2-9 0</inkml:trace>
  <inkml:trace contextRef="#ctx0" brushRef="#br0">28450 16605 7775,'8'22'0,"-2"3"1921,-6-6 1,2-2-528,3-7 0,-4 3-17,4-4-1691,-3-3 314,-2-12 0,6-10 0,2-12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17190 1507 7683,'8'-14'133,"-4"0"0,-1-1 167,2 1 0,-3 3 1,3 6-1,-4 10 0,-1 8-66,0 6 0,0 3 0,0 6 1,0 2-1,0 3-118,0 5 1,0 3-1,0 2 1,0 0-135,0-1 0,-5 6 0,1-1-51,0-1 1,-2 3 0,0-2 52,-2-1 0,5-6 0,-2-4 13,3-1 0,-2-2 0,-1-6-6,2-4 1,1-2 0,2-7-1,0 0 7,0-6 0,0-3 19,0-10 1,5-3 0,1-6 50,2 0 0,2-7 1,4-2 26,0-4 1,-4 3-1,-1-1-62,2-5 0,2 1 0,1-5-13,0-1 1,0 3 0,1-4-22,-1 1 0,0-3 0,2 4 24,3-3 0,-2 1 0,7-2 11,1 5 1,-3 3 0,2 1 17,1 1 0,-4 1 0,-2 3 195,-3 5 1,-4 8 0,-1 3 4,-1 2 0,-6-3 119,6 4-324,-7 0 1,3 11 26,-6 4 1,0-2-1,0 1 15,0 2 1,0 4 0,0 2-61,0 2 1,0 1-1,0-1 0,0 5 1,0-2 0,0 2-55,0 1 0,0 2 1,0 1 6,0 1 0,2-1 1,1 1 48,2-1 0,0 2 1,-4 2 2,4 1 0,-3 0 0,2-4 40,-2-1 1,3-1-1,-1-2-27,0-1 1,-3-7-1,1 1 9,2-7-106,-2 1 1,6-10-264,-3 3 0,-2-4-746,6-1 0,-4 0 1,3-1-233,-2-4 0,5 3-463,-1-2 1754,2 2 0,-4 2 0,-1 0 0</inkml:trace>
  <inkml:trace contextRef="#ctx0" brushRef="#br0">18526 2033 7495,'-19'0'0,"-1"0"3,-2 0 1,4 0 0,-1 0 0,3 0 0,2 0 0,0 0 354,0 0 0,0 0 287,-1 0-603,7 0 0,8 0 1,10 0 37,3 0 0,6 0 1,1 0 103,2 0-132,8 0 0,2-2 0,6-2 1,1-4-1,4-2 62,4 1 0,5-1 0,8-5-78,2-4 1,12 1-1,2-6-29,-35 12 1,0-1 0,5 2 0,1 0 0,1-1 0,1 0-81,0 0 1,0-1 0,1 2 0,1 0 0,-5 0 0,-1 0 105,2 1 0,0-1 0,0-1 1,0-1-1,2 2 0,0 0-10,-1 0 0,-1 0 0,-1-2 0,-2 1 0,-2 2 1,-2 1 23,1 0 1,-1 0 0,36-11-1,1 1-59,-4 1 1,-7 3 0,-12 0 13,-2 1 0,-11 2 0,0 2-34,-4 5 1,-11 4-251,-7 1 95,-9 0 1,-5 0 57,-10 0 0,-3 4 1,-6 3 166,-1 1 0,0-5 0,-3 2-283,-1-4 1,-6 1 0,3 1 72,0 2 0,-10-1 0,4-4-99,-2 0 1,-2 0 0,1 0 173,-3 0 1,6 0-1,4 0 84,-1 0 1,-2-4 0,0-3 294,4-1 0,-3 4 0,6-6 261,-2-1 1,4-1-153,-1-3 0,5 1-130,5 0 1,2 0-1,9 1-89,3 4 1,-1-3 0,9 8-51,3 1 0,6-4 0,-2 3-6,3 0 0,0 1 0,6 0 2,-1-2 1,5 1 0,1 4-21,-3 0 0,-1 1 0,-1 4-2,-1 4 0,0 4 0,-1 1-54,-3 0 0,-3 1 1,-7 0 19,0 4 0,-6 2 0,-3 4-57,-4-1 1,-7 0-1,-5 4-50,-7 0 1,-4 1-1,-6-2-31,-1-4 0,3 3 0,2-7-310,5-2 1,-2 4 32,2-2 0,2-1-926,8-3 526,2-7 0,14-2 0,2-6 753,4 0 0,7 6 0,2 2 0</inkml:trace>
  <inkml:trace contextRef="#ctx0" brushRef="#br0">21242 1208 7683,'-5'-14'110,"0"0"1,2 0 0,2 0 0,1-1 0,0 1 0,0 0 747,0 0 0,0-1 0,0 1-469,0 0 1,0 5-1,1 1 122,4 1-463,-4 3 0,12 11 1,-3 6-1,1 4 1,0 2 99,-2 2 1,-4 1 0,4 7-219,2-1 0,0 7 0,1 3-20,-3 3 0,-1 3 0,3 3 7,-2 5 0,-4-1 1,3 0-163,-2-2 1,-1-1-1,-3-2-34,2 2 0,-2-9 0,3-10 70,-4-9 0,-1-4 275,0-2 0,0-9 72,0-10 1,-4-4 0,-1-15-120,2-1 0,1-4 0,2-2 22,0-3 1,2-5 0,1 0 46,2-7 1,1 0 0,-1-5-27,4 2 0,4 4 1,1 5-123,0 2 1,2 8 0,1 2 4,2 7 0,2 12 0,-4 4 60,2 3 1,2 4-1,-4 4 321,2 9 0,0 5 1,-5 8-90,0 1 1,1 1-1,-3 2-235,-2 1 0,2 0 0,-4-5-182,0 1 0,3-1 0,-6-1-88,-2-3 0,-1-4-412,-2-6 615,0-6 0,0-8 0,0-11-17,0-6 0,0-5 0,0-7-7,0 1 0,5-12 0,-1-2-11,-1-2 0,5-7 0,2-1 33,2-3 0,7 1 1,2 5 13,1 6 0,-3 15 0,3 1 99,-1 5 0,4 5 0,-3 7 268,0 5 1,-1 4 0,-7 2 117,0 4 0,5-2 0,0 7-191,-2 1 0,-1 1 0,-2 1 113,1-4-323,-1 10 1,0-9 0,-1 9-1,-2-2 1,-3 1 10,-2 1 0,5 6 1,-3-1-89,0 2 0,5 3 1,-6-1-4,1 1 85,5 5 1,-10-5-1,5 1 1,0-5-1,-2-1 40,1-2 1,2-1 0,-4-7-33,-2 0-458,-1-6-360,-2 4 0,0-12-1045,0 0 577,0 0 1,0-7 264,0 2 977,6 3 0,-5-10 0,6 4 0</inkml:trace>
  <inkml:trace contextRef="#ctx0" brushRef="#br0">21228 2630 7683,'-2'-13'169,"-1"2"1,-4 2 1250,0-2-1270,3 4 1,-2 3-1,8 8-34,2 6 1,0 3 0,3 2-1,1 3-56,0 1 1,-3 6 0,3 0 0,0 5-86,0 3 1,-4 2 0,4-2 21,-1 5 0,-1-1 0,-3-1-89,2-1 0,0-1 1,-5-2-15,0 1 0,1-6 0,2-8-29,2-3 0,0-2 148,-5 0 0,0-7 231,0-7 1,0-7-1,0-9-156,0-2 0,0 0 0,0-6 43,0-1 1,0-6 0,0-4-17,0-2 0,5 6 0,1-1-72,2 7 0,-3-2 0,4 5 0,2 2-265,2 5 1,-4 3 0,1 7 151,1 2 0,6 3 0,2 5 53,-2 4 0,-1 8 0,-2 4-12,1 1 1,-3 0 0,-1 3-127,-1-1 0,-5-5 0,2 3-169,0-1 0,2-2 220,-4-5 1,1-6 53,-1-3 1,-2-7 44,7-8 1,-7-1 0,3-12 104,1-3 1,-6-2 0,5-5 12,1-5 0,-4-3 0,6-2-64,2 1 1,-3 0 0,2 5 12,1 3 0,0 11 0,0 4 16,-2 3 0,1 8 1,4 3 22,0 4 0,1 9 0,-1 4 161,0 6 1,5 7-1,0 0 30,-2 7 0,-1-2 0,-2 3-183,1-3 1,-1-2 0,0-1-300,0-3 0,-4 1 1,-1-4-65,2 1 1,0-9 0,0 1-486,-1-2 1,-5-5-365,4-3 0,-4-2 1103,4-2 0,-12 0 0,2 0 0</inkml:trace>
  <inkml:trace contextRef="#ctx0" brushRef="#br0">20360 2602 7683,'8'-15'-304,"-2"1"1,1 0 499,2 0 0,-2 7 1,-3 7-1,-4 10 1,-4 6-1,-6 4-176,-3 2 0,-7 2 1,-4 6-1,-3 3-141,-1 5 0,-2 2 1,-3-1-1,-5-1 25,-3 2 0,-2 1 2,0 1 1,-2-1-1,2-3 82,7-5 1,6-11-1,4-6 431,3-5-240,12-7 17,-2 2 0,15-6 10,2 0 0,4 0 0,6 0 32,1 0 1,4 0-1,1 0-13,2 0 0,7 5 1,5-1-87,3-1 1,-4 4-1,5-1-6,1 2 1,2 1 0,2 6-24,0-1 0,-1 2 0,1 1-197,0 2 0,-2 5 0,-2-4-2,-1 2 1,-6 2-1,-1 3-297,-5-3 1,-7 1 0,-8-6-63,-2-2 0,-6-1-64,2-2 1,-5-4 151,-5-1 1,-3-6 359,-6 2 0,0-3 0,0-2 0</inkml:trace>
  <inkml:trace contextRef="#ctx0" brushRef="#br0">18540 3085 7683,'-9'-14'102,"1"0"1,0 1-1,2 2 1,-1 1 415,4-1 1,3 5-389,5 1 1,3 10-1,6 6 1,0 6-61,1 7 1,-1 3 0,0 1-1,2 2-176,3 4 0,-3 2 0,3 7-38,-4-1 0,1 1 1,2 0-1,0-2-30,0-4 1,-4 3 119,-4-7 0,1-1 1,-5-9-68,2-4 227,-5-3 80,3-8 0,-6-8 0,0-9 0,0-6 56,0-4 0,0 2-189,0-7 1,-1 1 0,-2-7 0,-2-2-11,2-1 0,-4-7-43,3 2 0,-1-3 0,5-1 0,0-1-96,0 0 0,1 2 45,4 3 0,-2 4 1,7 5-1,1 2 132,2 4 0,1 4-55,0 9 0,0 4 1,0 6 26,1 0 0,-1 6 135,0 4 1,-1 2-1,-2 4 1,-2 2 153,2 1 0,0 6-247,-1-1 1,2 2-1,-2 3 1,3-1 71,1 1 0,0-2-140,0-4 1,0 4-1,1-3 1,-1 3-214,0 1 0,-1-6 30,-4-3 1,4-3-1,-5-2 1,1 0-531,1 1-58,-7-8 0,5 0-304,-4-7 1,-2 1 209,3 4 838,-4-3 0,6 4 0,1-6 0</inkml:trace>
  <inkml:trace contextRef="#ctx0" brushRef="#br0">28308 15041 7683,'-2'-8'305,"-1"2"1,-2-1 0,1 0-1,-1-3 964,0 1 0,1 4-452,4-5 201,0 7-809,0-3 1,0 7 0,0 4 0,0 5-11,0 2 0,0 7-189,0 0-83,0 13 0,0-7 1,0 11-1,0 1 0,0 1 1,1 4-1,2 6-587,2 2 0,0-4 437,-5 1 0,0-7 1,0-4-1,-2-3 66,-3-6 1,4-5-101,-4-7 295,4-7 0,2-13 239,4-9 1,-2-10 0,5 0 0,0-3 246,0-1 1,1-2-290,5-3 1,1 3-1,-1-5 1,0 2 117,0 0 1,0-1-213,1 6 1,1-5 0,2 0 0,5 1 173,-1 2 0,5-2-98,-4 4 1,-1-4-1,2 10 1,0 0 115,-2 3 1,-2 5-240,-5 5 0,-3 1 0,-1 5 184,-1-2 1,-5 6-344,4 9 1,-6 2-1,2 4 1,-4 2-172,-1 1 0,2 1 113,3-1 0,-4-2 0,4 7 1,-3 0-123,-2-2 0,0 3 143,0-6 0,1 5 1,2-4-1,2 1 19,-2-1 0,-1-1-37,-2-4 0,0-6 1,0 1-1,2-1-885,2-1 268,-2-2 0,10-6 0,-2 0-801,3 0 0,1 0-668,0 0 2206,7 0 0,7 0 0,8 0 0</inkml:trace>
  <inkml:trace contextRef="#ctx0" brushRef="#br0">27583 17287 7683,'-5'-9'26,"0"-1"1,1 1 0,-1-1 0,-1 1-1,-2-2 611,-3-2 1,4 4 0,1 1 0,1 0-37,1 0 0,-3 5 139,2-2-298,4 3-240,-5 2 0,6 2 0,0 3 0,0 4-50,0 4 1,0 3-1,0 1 1,0 4-137,0 1 1,0-3-97,0 4 0,0 3 1,0 5-1,0 4-48,0 1 1,-5 2 10,0 5 1,-4-1 0,2 3 0,1-1-18,0-1 1,-4 2 4,5-7 0,-1-3 0,3-2 0,-2-4-308,2-6 1,1-2-1156,2-7 735,0-6 1,2-3 288,3-10 0,-4 2 568,4-7 0,3-5 0,0-8 0</inkml:trace>
  <inkml:trace contextRef="#ctx0" brushRef="#br0">27640 17515 7683,'9'-15'277,"1"1"681,-1 0-427,-1 6-367,5-5 1,-12 13-1,4 0 1,-2 8-1,0 7 210,2 4 1,1-4-337,-1 4 0,-3 3 1,4 2-1,0 1 3,4-1 1,2 1-115,3-6 0,-1 0 1,0-5-1,0 1-191,1-1 1,4-6 494,-1-3-107,8-4 1,-9-2 0,5-4 0,-1-5 0,-2-4 290,1-5 0,-6-1 0,2-6 0,-6 3 99,-4-3 0,4 4-283,-6-1 1,1 4-1,-7-4 1,-2 3 151,-6 3 0,-2 1-345,-3 2 0,1-1 1,0 3-1144,0 2-302,0-2 1,-1 8-1337,1-5 1312,6 6 1431,2-10 0,0 5 0,-2-6 0</inkml:trace>
  <inkml:trace contextRef="#ctx0" brushRef="#br0">28521 17401 9500,'0'-8'1063,"0"2"1,7 6-961,2 0 0,-1 6-132,1 3 0,1 3 0,4-1 1,2 0-95,3 4 0,-3 0 0,3 4 0,-4-4-217,0 0 0,0-1 1,1 0-1,0 0-236,-3 0 1,-2-4-96,3-1-453,-6-5 1124,4 8 0,-10-16 0,3-1 0,-4-6 0,-1-4 0,-1-5 0,-4-4 0,3-3 0,-4-1 0,1 0 0,1-1 0,-1 1-44,5-1 1,0 1-1,0 1 1,0 3-162,0 5 1814,6 4-838,-4 0 0,3 14-139,-10 5-473,3 14 1,-10 2 0,4 6 0,-2-1-1,1 3 95,-2 4 1,-2 3-219,-1-2 0,-2-3 0,0 5 1,0-2-227,4 0 0,1 0-231,-3-4 1,1-3 0,3-2 0,6-5-2272,2-3 2692,2-8 0,0-2 0,0-6 0</inkml:trace>
  <inkml:trace contextRef="#ctx0" brushRef="#br0">29303 16974 7683,'8'2'1792,"-3"3"-1063,-4 4 0,-1 4 1,0 1-891,0 0 0,0 0 1,0 2-1,0 2-492,0 1 0,0 0 1,0-5-199,0 0 0,0-5 575,0 1 0,2-7 0,3 2 569,4-4 0,-1-8-129,2-8 0,-1 1 0,5-6 0,1-1 863,-1-3 0,-2 4-670,-2 1 1,2-2-1,-2 2 1,3 2 214,1 1 0,0 4-548,0 2 0,0 2 0,1 5 1,-1-2-1194,0 2 0,0 2 712,1 1 0,-1 4 0,0 3 0,0-1-1263,0 0 1720,1-1 0,-1 1 0,0 2 0</inkml:trace>
  <inkml:trace contextRef="#ctx0" brushRef="#br0">29289 17372 7683,'8'2'0,"-2"1"0,-1 4 1407,0 0-1080,6-3 0,-8 2 1,6-6-1,2 0 1,2 0 550,1 0-963,1 0 1,-1 0-1,0-2 1,0-1-1,2-3-716,3-2 1,-8 3-1,3-3 1,-1 2-1217,-1 3 2017,-4 1 0,0 2 0,-3 0 0,-3 2 0,2 3 343,-2 2 1,-4 3 0,-1-1 1250,-2 2 0,2-4-1209,8-2 0,-2-4 1,7-1-1,1 0-385,1 0 0,9-13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11275 9084 7871,'-16'0'-6,"-1"0"0,-2 0 1,0 0-1,-2 0 0,-1 0 1,-1 2 64,-1 3 0,7-4 1,-4 4-1,2-3 16,0-2 0,-1 1 0,2 2 0,-1 4 246,2 0-270,1-3 0,2 7 1,0-5-1,-1 2 1,1 3-1,0 0 1,1 0 156,4-1 1,-4-1-214,4 5 0,2-4 0,1-1 12,0 2 0,4-3 70,-2 2 0,2-6 0,4 4 52,2-1 1,4 2-13,6-4 0,1 0 0,0-5 0,3 0 149,1 0 1,6 0-219,-1 0 0,7 0 1,2 0-1,1-2 34,0-3 1,3 4-147,5-4 0,3-1 0,2-1 0,5 1 8,3 0 1,9-5 43,2 1 1,5 2 0,5-1 0,-36 4 0,0 0 28,2 1 0,0 0 0,1-1 1,-1-1-6,1 4 0,0 0 0,2-1 0,1 1 0,2 2 0,-1 0 0,2 0 0,0 0 80,1 0 0,0 0 0,-3 0 0,0 0-53,1 0 1,-1 0 0,1 0 0,1 0 0,1 0 0,1 1 0,-1 1-1,-1 0-10,-2 0 1,-1 0 0,0 3-1,-2 0-14,1-3 1,1 1 0,-2 1 0,2 1 0,2-2 0,2 0 0,0 0-1,1 1 77,-1-1 0,1 0 0,2 0 1,1-1-140,0-2 0,1 0 1,2 0-1,0 0 1,2 0-1,0 0 1,2-1-1,0 0 77,0-1 0,0-1 0,0 0 0,-1-2-14,0-1 1,-1-2 0,0 1 0,0 0 0,3 0 0,1 0 0,0 0 0,-1 1 32,-2 1 0,0 1 0,-1-3 0,0 1-35,0 1 0,1 1 0,1-2 1,1 1-1,3-1 0,0 2 0,-1 1 1,0 0-66,-3-1 0,-1 1 0,1 3 0,0-1 65,-2-2 1,0 1-1,4 1 1,1 1-1,-2 0 1,1 1-1,0 0 1,0 1 26,-2 0 1,0 1 0,0 0-1,1 0-22,-1 0 1,1-1 0,2-1-1,0 1 1,1 2 0,-1 0 0,1 0-1,0 0-3,-2 0 0,0 0 0,0-2 0,-1-1-240,2 2 1,0-1 0,-1-1-1,-1-1 250,2 0 0,0 0 21,-5 0 0,0 0 1,3 0-1,-2 0 1,-5 0-1,-1 0 0,2 0 1,0 0-1,1 0 1,0 0-18,0 0 0,0 0 0,1 0 0,-1 0 0,-5 0 0,-1 0 0,-2 0 0,0 0-127,-3 0 0,-1 0 0,0 0 0,-1 0 101,36 0 0,1 0 0,-16 0 0,1 0 118,0 0 1,-6 5-88,2 0 1,-8 0 0,-4-5-1,-1 0 325,-3 0 1,-8 4-287,-5 1 0,-3 0 0,-3-5 1,-2 0 604,-1 0 1,-7 1-663,2 4 1,-3-3 0,-2 2 202,1-2-753,-8-2 438,0 0-432,-7 0-2230,0 0 2757,6-6 0,8-9 0,8-7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9811 8743 7923,'-37'8'0,"3"-2"-57,-1 1 1,11-6-95,0 4 0,2-3 0,3-2 0,0 0 0,0-2 0,-1-1-92,-2-2 0,-2-4 0,-3 2 0,0-1 354,-1-3 1,7 0 0,-7 0 0,1 2 49,0-2 0,-3 3 0,-1 0 1,-4 2 322,-1 2 0,2 3-233,-4 1 0,-1 6 1,-5 4-1,0 2 247,2 2 1,5 1-291,-1-1 1,3 0-1,8 0 18,3 1 1,12-3-104,12-2 1,14-4 0,14-6 0,10 0-7,8 0 1,6-6-102,10-4 1,9-2 0,8-3 0,-39 8 0,0 0-33,1 0 1,-1 0 0,0-1 0,1 0-35,1-1 0,1-1 0,4 2 0,1 0 0,2-1 0,2-1 1,5 2-1,0-1 123,3-1 0,0 1 0,4 1 0,2 0-1500,2-1 0,1-1 1466,7-1 1,1 0 0,-23 5 0,-1 1 0,2-1-1,2-1 1,0-1 0,1 1 0,-2 0 0,0 0-1,1 0 1,-1 1 0,0 0 0,1 1 55,-1-1 0,0 1 0,1 0 0,1 1 0,1 1 0,1 1-165,0-2 1,0 1-1,0 0 1,-3 0 0,0 1-1,-1-1 1,0 0-1,-2 0 1,1 0 0,23 0-1,0 1 85,-2 1 0,0 0 1,-3 1-1,-1 0-28,2 0 1,-1 0 0,-7 0-1,-1 0 1,-3 1 0,-2 0-1,-4 1 1,0 1 31,-4 1 1,0 1 0,-1 1 0,-1 1 63,1 0 1,-2 0-1,-6 0 1,-1 0-1,34 7 1,-11 1 230,-7-1 0,2 0-261,-3 0 0,-8-4 0,-13-2 1,-1-2 3,-3-3 0,-4 3-574,-4-1 1,-4 0 1439,-5-5-923,-7 0 0,4 6 0,-4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15967 9498 8211,'-1'0'16</inkml:trace>
  <inkml:trace contextRef="#ctx0" brushRef="#br0">15966 9501 8918,'1'0'3</inkml:trace>
  <inkml:trace contextRef="#ctx0" brushRef="#br1">13956 11225 8007,'0'-19'-8,"0"6"888,0 0-126,0 9-299,0-13 220,-8 6-448,5-8 0,-5 6 243,8 0 42,0 9-295,0-14 1,0 14-15,0-9 1,-2 9 261,-5-3-422,5 5 0,-7 0 246,9-4-314,-8 4 1,4-7 31,-9 9 0,6 0-141,-6 0 100,9 9-81,-13 1 42,6 10 76,-8-1 1,2 0 52,4 1 0,-2-8-31,8 1 1,-1-2 62,1 2 1,5 4-53,-4-4 0,1-2-12,-1 2 0,4 0 26,-5 6 1,5 0-102,2 0 1,0-6 64,0 0 0,0 0-1,0 6 0,0 1-56,0-1 0,0 0 52,0 1 0,7-7-10,-1-1 1,9 1 1,-2 7 1,-2-7-11,2-1 1,-7-1 12,7 2 0,0 4-8,6-4 0,-6-4 8,0-3 1,0 5-69,6 2 1,-6-5-73,0-1 1,0 1 121,6-1 0,0 1-13,1-1 1,-1-5-6,0 4 1,1-3 82,-1-3 1,0 0-114,1 0 79,-1 0 0,0 0-38,1 0 1,-1 0 26,0 0 1,-6 0 97,0 0 1,-2-3-61,2-3 1,2 2 51,-9-9 0,7 6-76,-6-6 0,6 7 148,-7-7 1,9 7-128,-2-7 1,-5 0 65,-1-6 0,2 6-44,-3 0 1,3 2 29,-3-2 0,-4-4-67,5 4 1,1 2 40,-1-1 1,-1-1-2,-6-7-7,0 1 0,0 0-112,0-1 101,0 1 0,0 0-54,0-1 1,0 8 83,0-1-43,-9 0 0,5-4-11,-9 4 1,7-2 37,-7 8-67,9-8 61,-14 5 0,8-10 0,-7 7-25,4 0 0,2 7 42,4-7 1,3 9 8,-9-3 1,7-1 5,-7 1 1,9-1 110,-3 1-141,-4 5 1,7-9 90,-9 5-19,9 4-159,-13-7 153,6 9-127,-8 0 1,6 0 6,0 0 0,7 0-12,-7 0 0,6 0-11,-6 0 1,7 0 42,-7 0 1,7 0-14,-7 0 1,6 0 17,-6 0 59,9 0-54,-13 0-9,6 0-22,-8 9-7,-1-7 0,8 9 35,-1-5 1,6-4-14,-6 5 0,7-5 130,-7-2 1,7 6-78,-7 1 0,6-1-64,-6-6 1,9 2 74,-2 5-122,-5-5 0,7 7 135,-9-9-418,8 8 1,-5-6-890,3 5 1,5-3-74,-4 3-2982,3-5 4267,3 6 0,0 1 0,0 2 0</inkml:trace>
  <inkml:trace contextRef="#ctx0" brushRef="#br1">16372 10124 5790,'11'0'-55,"6"0"55,-15 0 0,16 0 0,-8 9 0,10 3 0,-3-1 8,-4 2 0,-2-7-5,-5 7 0,-2-8-5,9 1 2,-9 5 1,7-7-2,-4 9 4,-5-9-3,15 13 0,-15-14 0,9 5 0,-5-8 148,-4 9 135,7-7-244,-9 6 91,0-8-601,0 0 527,0-8-102,0 6 124,0-7 1,0 7-108,0-4 189,0 3 1,0-7-24,0 3 34,0 5-189,-9-15-15,7 15-8,-6-15 0,6 12 97,-5-8-71,5 9 0,-7-7 8,9 5 1,-2 4-16,-4-5 1,4 3 5,-5-2 101,5 4-83,2-7 0,-6 7 232,-1-5-214,1 5 0,4-6-3,-5 8 0,5-3 217,-4-3-193,3 4 1,1-7-32,-4 9 35,4-8 0,-9 6-142,4-5 83,5-4-3,-6 1 0,1-3 61,1 0-35,-1 0 1,1 0 100,0 0 1,-3 7-100,2-7 0,5 6 183,-4-5 0,2 7 8,-3-1-148,5-5 0,-13 7 99,9-9-74,-1 9 0,1-7 41,-1 5 1,1 1 32,6-8 342,-9 9-352,7-13 0,-13 13 442,9-9-336,-1 8 1,1-5 406,-1 3-43,1 5-230,-3-15 0,5 15-55,-9-5 1,9 3 148,-3-2-206,-3 3 0,5-7 212,-8 3-391,9 5 0,-7-6 235,5 8-248,4-9-347,-7 7 252,9-7 201,0 9-103,9 0 0,1 2 18,10 5 1,-1 4-36,0 8 0,1 0-13,-1 0 0,7 3 24,0 4 0,2-5-135,-3 5 1,-3 2 136,4-2 1,2 2-199,-3-3 0,8-3-36,-8 4 0,7 1 166,-6-1 0,2 0-117,-2-7 1,-5-6 36,5 0 1,-11-2-65,-2 2 1,-6-3 32,5-3-426,-7-5-406,3 7-509,-8-9 8,0 0 465,0-9-942,0-2 1362,-8-8 0,3 0-133,-7-1 682,7 10 0,-12-8 0,6 8 0</inkml:trace>
  <inkml:trace contextRef="#ctx0" brushRef="#br2">16411 9757 8007,'-13'0'-1980,"0"0"2610,9 0 156,-13 0-451,6 0-59,0 0 0,-6 0 816,15 0-699,-15 0 0,13 0 219,-9 0-376,8 0 1,-5 0-2,3 0 0,5-2 6,-4-5 1,1 5 133,-1-4-253,4 4 185,-7 2-307,1 0 218,5 0-43,-5 0-46,8 0 0,2 0 41,4 0 0,-1 6 14,8 0 0,-7 9-54,7-2 0,2 4-82,11 3 1,-5-1 103,5 0 0,2 3-163,-2 4 1,8-3 90,-2 9 1,-2-6-109,3 6 1,-3-6 58,2 6 0,-4-8 19,-9 2 0,7 2 13,0-3 0,-7 1-12,-6-6 1,-7-3-141,7-4 149,-9 4 0,7-15-389,-4 4 253,-5-4-914,6-2 691,-8 0 0,-2 0-1488,-4 0-59,4 0 1336,-7 0 0,9-2-1379,0-4 1002,0 4 887,0-7 0,-9 9 0,-1 0 0</inkml:trace>
  <inkml:trace contextRef="#ctx0" brushRef="#br2">16295 9699 8007,'-19'0'603,"6"0"-43,0 0 0,7 6 463,-7 1-494,8-1-115,-3-6 97,8 0 905,0 0-1198,8 0 0,3-6 9,8-1 1,-6-6-105,0 7 0,0-3 89,6 3 1,1 2-146,-1-9 1,0 6 104,1-6 0,6 3-182,-1-3 1,1-4 44,-7 4 0,7 2 38,0-2 0,6 0-66,-6-6 0,6 0 46,-6-1 1,0 1 58,-7 0 1,0-1-31,1 1 0,-1 6 18,0 0 1,-6 3 96,0-3 96,-9-4-32,14 6 22,-16 0-207,6-6 151,-8 15-461,0-7 135,0 9-388,0 0 436,0 9 1,0-5 14,0 9 1,0-7-129,0 7 1,0-6 73,0 6 0,2-7 245,5 7-102,-5 0 0,13 6-75,-8 0 1,5 1-49,-5-1 1,8 3 56,-2 3 0,-2-3-63,1 3 0,-1-1 21,2 2 0,4-5-7,-4 5 1,-2 2 67,2-2 0,-3 0-51,3-7 0,2 0 45,-8 0-73,8 1 130,-4-1-100,8 0 76,0 1-17,-8-9 4,-2-3-227,-1-8 179,-6 0 0,7 0 5,-9 0-786,0 0 768,-9 0 0,5 2 16,-9 5 1,7-5-30,-7 4 0,6 3 30,-5-3 0,-1 3-70,-7-3 0,7-1 82,1 7 0,-1-5-2,-7 6 0,1-2 49,0 1-72,-1 6 0,1-10 0,0 5 1,-1 4 11,1-4 0,0-2 21,-1 2 0,3-7-13,4 7 0,-4-7 18,4 7 1,2-8 12,-1 1 0,5 3 3,-6-3 1,7 3 264,-7-3-175,9-4 23,-5 15 0,7-14 20,-5 3 250,5-4-153,-6-2-416,8 0-5028,0 0 3502,0 9 1695,0 2 0,0-1 0,0-1 0</inkml:trace>
  <inkml:trace contextRef="#ctx0" brushRef="#br1">12236 12056 8007,'0'-13'413,"0"0"-158,0 0 1,0 0 246,0 1-47,0 7-6,0-12 0,0 6 444,0-8-265,0 8-401,0-6 1,0 13 71,0-9 184,0 9-268,0-5 268,0 9-563,0 0 8,-9 0 1,7 2-15,-4 5 0,3 3 92,3 10 0,0-1 41,0 0 1,0 7 9,0 0 1,0 2-72,0-2 1,0-3 68,0 9 1,0-6-126,0 6 0,0-6 113,0 6 0,7-6-148,-1 6 1,9-8 55,-2 2 1,-2-5-13,2-2 1,0 5 39,6-5 0,0 5 5,1-11 0,-1 2 22,0-2 1,1-2-27,-1-5 0,0-4 135,1 5 1,-1-5-119,0-2 0,1 0 134,-1 0 0,2 0-113,5 0 1,-4-7 122,4 1 0,-5-7 63,-2 6 1,1-8-141,-1 3 0,-2 1 164,-4-2 0,4 0-77,-4-6 0,-2 6 0,2 0 1,-3 0-37,3-6 1,2 6-2,-8 0 1,1 2 166,-1-2 1,-5-4-97,4 4 0,-3 3 271,-3-3-310,0 0 1,0-6 81,0-1 0,0 7-51,0 0 0,0 7-22,0-7 202,0 0-314,0-6 1,-7 0-1,1-1 0,-3 7 48,3 1 0,4 5-96,-5-6 1,3 7 106,-3-7 0,3 2-129,-9-2 1,9 3 61,-3 3 0,-1 3-82,1-9 0,-8 9 53,3-3 0,1-1-124,-2 1 1,6 1-3,-5 6 1,5-2 129,-6-5-23,0 5 1,-6-7 2,0 9 1,6 0 23,0 0-53,0-8 112,-6 6 1,-1-7-73,1 9 0,6 0 67,0 0-52,0 0 1,-6 0-8,0 0 1,6 0-8,0 0 23,0 0-14,-6 0 1,6 0-6,0 0 0,6 0 41,-5 0-23,7 0-256,-12 0 1,13 0-405,-9 0 435,9 9 0,-7-7-559,4 4 1,5-1-153,-4 1-1054,-5-4 1,7 13 191,-9-8 1774,9 8 0,-22-5 0,4 10 0</inkml:trace>
  <inkml:trace contextRef="#ctx0" brushRef="#br2">7538 5564 8007,'-12'0'-210,"-1"0"1,6 0 616,-6 0-105,9 0 1,-7 0 286,5 0-225,4 0 40,-7 0-47,9 0 257,0 0-424,9 0 1,-5 2-151,9 5 0,-7-5 132,7 4 0,-6 3-171,6-2 0,-1 5 33,8-5 0,-1 8 47,0-2 0,1 4-95,-1 2 0,7-6 51,0 0 1,8 0-8,-2 6 1,5 7 35,1 0 1,-1-1-10,-5-5 1,5 1 9,-5 5 1,4-5-47,3 5 0,0-4-21,-1-3 0,1 7 62,0 0 0,-5 1-142,5-1 1,-7-4 119,7 3 0,-1 3-51,-6-2 1,7 2 31,6-2 1,-10-3 45,3 10 0,-3-10-46,3 3 1,1 2 27,0-2 1,-1-1-22,1-5 0,0-1 9,-1 0 1,7 7-23,0 0 1,7 0 18,-7-7 1,7 2 49,-7 5 0,8-2-51,-1 8 0,-5-8 71,-2 1 0,3-1-58,-3 2 0,6-5 73,-6 5 1,3 2-119,-3-2 0,-4 2 64,4-3 0,2 3-137,-2 4 1,7-2 74,-7-4 0,2-2-19,-2 8 0,-2-2-131,9 2 0,-7-2 202,6-4 0,-8-4-66,2 3 0,2 3 66,-1-2 0,5 0 78,-6-7 1,0 3-68,-6 3 1,6-3 106,0 4 1,0-5-114,-6-2 1,0 7-36,-1 0 0,1 0 42,0-7 1,-1 7-145,1-1 0,0 3 52,-1-2 0,7 2 25,0 4 1,3 5-110,-3-5 1,-4 2 110,4-2 1,2 5-22,-2-5 0,7 3-15,-7-3 1,2 2 229,-2-8 1,-2 6-66,9-6 0,-9 6 41,2-6 1,2 6-64,-2-6 0,7 6-29,-7-6 1,6-1-117,-6-5 1,7 6 123,-7-1 1,13 10-207,-6-3 1,5-2 104,-11 2 1,7-2-67,-1 2 0,4 9 81,2-9 0,-7 9 80,1-9 1,-1 5-105,7 1 0,0 1 7,0 0 1,0 6 136,0 0 1,0 0-59,0-6 1,0-1-27,0 1 1,0-7-3,0 0 1,-6 1-106,-1 5 0,1-6 99,6 1 0,-9-8-52,-4 8 0,5-8 35,1 7 0,-1-6 0,1 6 0,-6-6-24,7 6 1,-3 1 9,3 5 0,4 1 17,-5 0 0,-1-1-11,1 1 1,1-1-9,6 1 0,-7 0 12,1-1 1,-1 7-81,7 1 1,-18-14 61</inkml:trace>
  <inkml:trace contextRef="#ctx0" brushRef="#br2">14742 10162 15725,'39'31'-15,"12"14"-4,-5-7 74,5-5 1,1 3 129,6-4 0,-7 5-19,1 1 0,-7-5-79,6-1 0,-3 0-147,10 7 0,-11-7 77,11 0 0,-7 0-99,1 7 1,4 0 32,-5-1 1,3 1-84,-2-1 1,3 1 123,-3 0 0,4-1-23,2 1 0,-7 0 226,1-1 0,-7 1-75,7 0 1,-1-5 6,7 5 0,-6-12-44,-1 12 1,-1-2-49,1 8 1,5-5 56,-4 6 1,-3-6-233,2-1 1,-1 0-4,1-1 1,5-3 94,-4 3 1,-3-10 253,3 11 0,-7-11-143,6 4 1,-5-2 217,5 2 0,-8 2-72,2-8 0,-4 6 8,-2-6 0,-1 2-80,1-2 1,0-5-154,-1 5 0,1 2-183,0-2 0,-1 2 137,1-3 1,0-3-80,-1 4 0,1-3 89,0 3 0,-1-2 183,1 8 1,-3-9-103,-3 3 0,1-2 66,-8 2 0,8-5-55,-2 5 1,-2 2 117,3-2 1,-1 1-299,6-1 0,1-4 131,0 3 0,6 3-163,0-2 1,2 6 55,-2-6 0,-2 6 70,9-6 1,-9 6-18,2-6 0,-4 2 211,-3-2 1,7 2 17,1 4 1,-3-2 29,-11-4 0,4-3-157,-4 9 1,5-6 17,2 6 0,-3-8-206,-4 2 0,5 2 131,-5-3 1,5 1-63,1-7 0,-5-1 74,-1-5 0,-7 4-66,8-4 1,-3 2 37,2-3 1,-4 6 30,-9-5 1,7 2-13,0-3 1,6 6-9,-6-6 1,0 4 57,-7-4 0,7 6-43,-1-6 0,8 6-74,-8 1 1,8-2 67,-8-4 1,8 4-59,-8-4 0,8 4 44,-8 3 0,8-8 53,-8 1 0,3-2-21,-2 2 1,-4 4-26,3-4 1,3 2-19,-2-2 1,0 4 18,-7-4 0,7-2-8,0 2 0,2-3 18,-3 3 0,-3 4-131,4-4 0,2 2 16,-3-2 1,8 4-85,-8-4 0,3 4 88,-2 3 1,2-1 38,4 0 1,3 1 164,-10-1 1,10 2-115,-3 5 1,4-2 93,3 8 0,0-6-67,-1 6 0,7 0 129,1 7 0,5-7-44,-6 0 0,2-2-28,-1 2 0,1 5-101,4-5 0,3 3 72,-9-3 0,7 4-62,-7-4 1,2-2 41,-2 3 0,-4-3 77,4 2 1,-4 2-87,-2-8 0,-1 2 166,1-2 1,0-5-132,-1 5 0,1 2-41,0-2 1,1 6-79,5-6 1,-4 6 72,4-6 1,-4 6 39,-2-7 1,2 8-18,4-8 0,-4 3-77,4-2 1,-11-4-6,-2 3 0,0-3 163,7-3 1,-2 0-77,-5 1 1,2 6-38,-8-1 0,6 1 15,-6-7 1,2 1 10,-2-1 1,-5 0-80,5 1 0,2 1 61,-2 5 0,6-5-46,-6 5 1,8-4 23,-2-3 1,-2 2 121,2 5 0,-1-4-36,1 3 0,2-3 156,-8-3 0,6 0-169,-6 1 0,6-7-10,-6 0 1,2-1 24,-2 8 1,-3-1-3,9 0 0,-2-6-89,3 0 0,3 0 83,-4 6 1,-1 1-100,1-1 0,-2 0 86,2 1 0,2-1-6,-8 0 1,6 1 277,-6-1-259,0 0 8,-7 1 1,-2-8-14,-4 1 0,-2-8-280,-4 1 213,-5-4-385,6-2-164,-8 0-166,9 0 125,-7 9 248,7-7 1,-3 9-1187,0-5 519,1-4-131,1 7 1,-3-7 1170,8 4 0,0-3 0,6 5 0</inkml:trace>
  <inkml:trace contextRef="#ctx0" brushRef="#br2">15928 10646 7414,'0'-11'-23,"0"2"1,-2 9 136,-5 0 31,5 0 44,-7 0-71,1 0 0,4 0 169,-9 0 0,6 0-124,-6 0 1,7 7 334,-7-1-252,9 1 0,-11-5 379,8 4-585,-8-4 1,11 7 304,-9-9-278,9 8 0,-7-5 199,5 3-300,3-4 178,-5-2-43,8 0 1441,0 0-1361,8 0 1,-3-2-130,8-4 1,-7 1 101,7-8 1,-7 1-226,7-8 1,0 3-6,6 4 1,1-10-40,-1 3 0,3-3 76,3 3 0,-1-5 63,8-1 1,-6-6-18,6 6 1,-6-6-11,6 6 1,-8-6-22,2 6 1,-3 0 31,3 7 0,-4-7-41,3 0 0,-3 1 28,-3 5 0,0 1-4,1 0 0,-7 6 11,0 0 1,-9 6-4,2-5 288,-4 7-279,7-3 46,-7 8 0,5 0-27,-14 0 0,3 0-294,-9 0 1,7 2-69,-7 4 1,6-4-76,-6 5 0,7 1 51,-7-1 1,7 1-238,-7-1 257,0-5 1,-4 9 34,4-5 1,-4-4 294,4 5 1,2-5-227,-2-2 387,0 0 0,-6 0-134,-1 0 1,8 0 647,-1 0-92,0 0-421,-7 0 0,1 0 607,0 0-248,8 0 195,-6 0-472,15-9 1,-7 5-80,9-9-20,0 9 1,0-7-109,0 5 1,2 4-115,5-5 1,-3 3 70,9-3 0,-7 5-293,7-4 191,0 4 1,6 2-236,1 0 256,-1-9 0,0 7-104,1-5 0,-7 5-76,0 2 193,-1 0 0,8 0 92,-1 0 1,-6 7-94,0-1 1,-7 1 140,7-7 0,-6 2-87,6 4 191,-9-4 0,7 7 68,-5-9-110,-4 9 1,7-5-48,-9 9 0,0-7-36,0 7 0,-2-2-1,-5 2 1,-1 4 14,-5-4 1,-4 4-10,4 2 0,-2 1-1,2-1 0,-4 0-132,4 0 1,2 1 67,-2-1 0,9-6-402,-3 0 281,-3 0 0,7 0-466,-3 0-1903,4-9 1047,2 4 1467,8-8 0,12 9 0,10 2 0</inkml:trace>
  <inkml:trace contextRef="#ctx0" brushRef="#br2">15445 10974 7297,'0'-11'-1279,"8"3"1279,-6-1 0,7 7 0,-7-7 0,4 9 0,-3-2 0,3-4 0,-4 4 0,-2-7 0,9 9 0,-7 0 0,7-2 0,-9-5 0,0 5 0,0-6 0,0 8 0,0 0 0,-9 0 0,7 0 0,-7 0 0,9 0 78,0 0 66,0-9 124,0 7-131,0-7-31,0 9 1,0-2 111,0-4-347,0 4 265,0-7-100,0 9 1,0-2 65,0-4 1,0 3 123,0-5-192,0 8 0,0-2 373,0-5-172,0 5 221,0-7-161,0 9-124,0-8-252,0 6 148,0-7 0,-2 7-30,-4-4 116,3 3-177,-5-5 0,8 6 108,0-5 141,0 5-38,0-6-84,0 8-55,0 0 88,0-9-123,0 7 109,0-7-152,0 9-47,0 0 70,-9 0-261,7 0 106,-6 0 150,8 0-60,-9 0 1,7 2-103,-5 5 113,-3-5 1,5 13-53,-8-9 173,9 9 1,-11-10-61,9 8 0,-9-3 8,2 3 1,2 4-16,-2-4 0,0-2 8,-6 2 1,0 0 14,-1 6 1,7-6 9,0 0 0,1-2-20,-8 1 0,1 6 1,0-5 1,-1-3-5,1 3 0,0-6 32,-1 5 1,1-5 3,0 6 0,6-9-34,0 2 0,0 3 1,-6-2 1,6-1-1,0-4-115,-2 5 115,-2-5 0,4 6 0,0-6-218,-2 5 210,-2-5 1,4 13-1,0-6-53,-2 1 1,4-3 55,-2 6 0,0-7-13,-6 7 0,6-7 18,0 7-52,0-8 159,-6 12 0,6-15-19,0 4-34,9-3-22,-5 5 1,7-6-99,-4 5 1,4-3 80,-5 2 0,3-3-100,-3 3 0,5-2 72,-4 3 0,-3-3 1,3 9 1,-7-7 6,6 7 0,-1-8-19,1 1 1,3 3 119,-9-3 0,9 3-27,-2-3 22,3-4-48,3 7-250,0-9-794,0 0 705,0-9 1,7 5-351,-1-9 0,9 2 320,-2-2 0,-2-4 320,2 4 0,0-4 0,6-11 0,0-2 0</inkml:trace>
  <inkml:trace contextRef="#ctx0" brushRef="#br2">14826 11013 8007,'-11'-2'90,"5"-5"347,4 5 46,-7-7-693,7 9 232,-15 0 1,12 0 184,-7 0 1,5 9-13,-6 4 0,7 4-535,-7 2 0,2 1 215,-2-1 0,-2 7-106,9-1 1,-7 1 182,6-6 0,-1 1 523,1 5-129,5-5 1,-6 7-74,8-9 1,2-1-28,4-5 1,5 2-44,8-9 1,1 0-276,-1-6 1,2 0 79,5 0 0,-4 0-351,4 0-564,-5 0 0,-2 0 169,1 0 738,-1 0 0,0 9 0,1 2 0</inkml:trace>
  <inkml:trace contextRef="#ctx0" brushRef="#br2">16682 11843 8112,'0'-10'1386,"0"1"-1065,0 9 74,0-8 185,0 5 2,0-5-337,0-1-27,0 7-179,8-7 161,-6 9 96,7-8-514,-9 6 94,0-7-295,0 9-585,0 0 739,-9 9 0,-1 1-4,-10 10 1,1-1 147,0 0 0,-1 1-35,1-1 0,-7 7 136,1 0 1,-8 6-70,8-6 0,-10 6 119,3-6 1,2 1-68,-2-1 0,6-4 70,-6 3 1,8-3-80,-2-3 0,3 1 121,-3-1 0,7-6-44,-1 0 0,1-3-63,6 3 1,-4 2 108,-3-8 0,8 6-99,-1-7 95,0 9 0,-7-6-66,1 4 0,6-3-14,0-3 1,3-3-32,-3 9 1,-2-7-11,8 7 0,-8-6 18,2 6 0,3-9 19,-3 2 0,6 3-11,-6-3 1,7 7 1,-7-6 0,7 5 35,-7-5 0,6 8-36,-6-2 1,7-2 49,-7 1 0,7-5 7,-7 6 0,6-7 6,-6 7 0,7-6 69,-7 5-99,9-7 1,-7 5 258,5-3-130,3-5-19,-5 7 0,6-7-11,-5 4-45,5-4-26,-6 7-195,8-9-1421,0 0 1109,0-9 270,0 7-107,0-6 382,0 8 2363,0 0-2189,0-9-260,0 7 140,0-7 8,-9 9-225,7 0 220,-7 0-23,9 0-215,0 0 84,9 0-55,-7 0 1,15 0 31,-4 0 0,-2 0 19,2 0 61,0 0 1,6-6-56,0-1 1,-6 1-32,0 6 0,0 0 40,6 0 1,-6-6-441,0-1 0,-7 1-9,7 6 0,-6 0 457,6 0 0,-9-9 0,4-2 0</inkml:trace>
  <inkml:trace contextRef="#ctx0" brushRef="#br2">13376 9467 8007,'0'-19'-14,"0"-1"1,-2 1 762,-4 0-184,3-1-234,-5 1 0,6 0 273,-5-1-387,5 10-86,-6-7-197,8 14 0,-3-5-219,-3 8 250,4 0 1,-9 2 16,5 4 0,1-1 5,-8 8 1,1 2-71,-8 10 0,1-3 49,0 4 1,-3 4 117,-4 2 0,3 4-35,-10 3 1,3-3 87,-2-3 0,-2 3-157,8-4 0,-6-2 57,6 3 1,0-10-56,7 3 0,-7-5 74,0-1 0,1-1-236,5 0 1,1-6 120,0 0 1,-1-2-102,1 2 79,0 4 1,-1-6 42,1 8 0,6-2 9,0-4 0,9 4-26,-3-4 16,-3-4 0,8 1-24,-5-3-31,5-5 36,2 7-215,0-9 0,-2-2-173,-5-5 1,5 3-151,-4-9-73,4 0 425,-7-6 1,7-1 31,-5 1 1,5 6 211,2 0 0,-6 7 0,-1-7 0,-1 9 2,1-3-2,5-3 0,-8 1 552,3-4-427,5 4 1,-9 9 407,5 0-138,4-8 385,-7 6-170,9-7-341,0 9 0,2 0-70,5 0-402,3 0 0,10 2 31,-1 5 0,0-5 115,1 4 0,-1 3-66,0-3 146,1 9 0,-1-10-139,0 8 0,-6-7 0,0 7-188,2 2 1,-6 2-270,-3 2 0,-4 3 573,-2 4 0,0 4 0,0 8 0</inkml:trace>
  <inkml:trace contextRef="#ctx0" brushRef="#br2">14207 9544 6569,'-10'0'882,"-7"9"-845,14-7 0,-12 9-16,9-5 0,-3-4 0,5 7 269,-2 0 146,-1-7 69,7 6-120,0-8 764,0 0-1143,9 0 1,-5-2 64,9-4 0,-7-5 0,7-6 134,2 4-181,2-13 0,5 13 20,4-12 0,-5 1-28,5-2 1,4 3 63,2-10 0,-2 8-178,3-8 1,-1 3 94,6-2 1,-5 2-68,-1 4 0,-2 3 44,-8 0 8</inkml:trace>
  <inkml:trace contextRef="#ctx0" brushRef="#br2">14617 9158 10727,'7'-7'-5,"21"-16"-93,-27 22 92</inkml:trace>
  <inkml:trace contextRef="#ctx0" brushRef="#br2">14659 9119 10590,'12'-17'-63,"8"-4"47,-1 1 1,0 7-2,1 1 1,-10 5 26,-3-6-40,-5 9 227,-2-5-192,0 9-78,0 0 0,-9 0 76,-3 0 1,1 2-174,-2 5 0,6-5-80,-5 5 1,5-5 150,-6-2 1,7 0 14,-7 0 1,6 6-1,-5 1 1,5-1 146,-6-6 0,7 0-154,-7 0 193,9 0 0,-7-2-74,4-5 389,5 5 78,-6-6-204,8-1-132,0 7 1,2-9-68,4 5 0,-1 4-52,7-5 0,-5 5 56,6 2-40,-9 0-50,13 0 1,-8 2 112,4 5-116,-5-5 1,-6 13 36,5-9 0,-5 3-115,5-3 1,-5 5 101,-2 8 1,0-6-447,0 0 1,0 2-744,0 2 402</inkml:trace>
  <inkml:trace contextRef="#ctx0" brushRef="#br2">16604 11399 6542,'-19'0'15,"6"0"60,0 0 1,7 0 288,-7 0-162,9 0 256,-5 0-238,9 0 855,0 0-932,9 0-66,-7 0 0,9 0 11,-5 0 1,-2 0 18,9 0 1,-6-6-35,5-1 1,-5-6 123,6 7 0,0-9-60,6 2 0,7-4 3,0-3 0,2-1-35,-3-5 0,3 3 6,4-10 0,5 8-11,-5-8 0,5 1 30,1-6 1,7 5-157,1 1 0,-1 2 79,-7-2 0,-1 4-174,-5 9 0,9-7 34,-9 0 0,7 3 0,-14 8 126,-1 2 1,4 0-2,-2-6 1,0-1-28,-7 1 0,2 6 87,5 0-22,-4 0 1,6-6-6,-9 0 0,0-3 0,3-1-38,3-3 1,-3-2 17,4 2 1,2 2-54,-3-8 0,3 7 50,-2-8 0,-4 10-111,3-3 0,3 4 94,-2 3 0,0 0-69,-7-1 1,7 1-123,0 0 158,-1 0 1,-14 8 1,6-4 0,-4 6-166,4-2 150,3-1 1,-1-6-10,0 6 1,1-6 0,-1 5 1,0-4 7,1-2 1,-1 0 14,0-1 1,1 1-21,-1 0 1,0-1 1,1 1 0,-3 6 0,-4 0 407,4 0-118,-15 3-191,7 1-826,-9 9 361,0 0-99,-9 0 154,-2 0 47,-8 9 1,2-5-282,4 9 614,-4-9 1,13 7 4,-9-5 1,6-4 441,-6 5-78,9-5-306,-13-2 0,13 0 538,-9 0-179,8 0 14,-12 0-326,15 0 0,-9 0-122,5 0 95,4 0-263,-7 0 85,9 0 106,0 0 1,2 6-126,5 1 0,-3-1 51,9-6 0,-7 3-111,7 3 0,-6-2 30,6 9 243,-1 0 0,1 6-48,0 1 0,-8-1-79,1 0 1,-4 1-235,-2-1 1,-2 0 86,-4 1 0,1-1-1090,-8 0 0,9 7 107,-2 0 1109,-5-1 0,9-5 0,-7-1 0</inkml:trace>
  <inkml:trace contextRef="#ctx0" brushRef="#br2">24143 16094 7742,'-19'0'1435,"8"0"-1155,-6-9 1,13 7 174,-9-4-55,8 4 0,-5 2 35,3 0-260,5 0 1,-4 0 25,12 0 0,-2-3-199,9-3 0,7-5 63,5-8-1,12 0-37,2-1 0,1-8 98,12-4 1,8-4-129,11-3 0,6-8-250,7-5 1,2-3 155,4-3 0,3 0 44,-10 0 1,3 6-102,-2 1 0,-13 14 91,0-2 1,-15 14 64,-5-1 0,-8 5-62,2 1 1,-13 3 53,-6 4 1,-4-2-51,-3 9 25,0-9 621,-8 4-594,6 0 1,-15 0-6,5 5 1,-7 4-115,-7-5 0,3 5 59,-9 2 1,-2 0-285,-11 0 1,5 0 85,-5 0 0,3 0 271,-3 0 1,4 0-123,-4 0 1,-1 0 162,1 0 0,0 0-53,7 0 1,6 0 86,0 0 0,0 0 28,-6 0-57,8 0 144,2 0-138,9 0 1,9-6 93,4-1 1,10 1-77,3 6 0,6 0 101,-6 0 0,9 0-26,-3 0 1,-4 0 37,-2 0 0,-7 9 14,-6 3 1,2 8-53,-9 5 1,1-1-122,-7 8 0,0-2 96,0 3 0,-7 1-530,1-8 0,-7 6 213,6-6 1,1-1-852,6-5 0,0-7 150,0-1 1,2-7-885,5 1 1773,12-12 0,11-22 0,9-13 0</inkml:trace>
  <inkml:trace contextRef="#ctx0" brushRef="#br2">26308 14065 8007,'-8'-19'0,"3"6"260,-8 0 0,7 0 193,-7-6 1,7 6-108,-7 0 0,6 7 763,-6-7-205,9 9-488,-13-14 1,13 16-127,-9-4 1,8 6-26,-1 6 1,4 5-102,2 8 0,0 1 0,0-1 0,8 9 38,5 4 1,-2 11-136,2 2 0,-2 7-224,2-7 1,4 8 135,-4-1 0,4 2-474,2-3 0,-2 5 241,-4-5 1,4 3-212,-4-2 1,-2 1 165,2-8 1,-9 0-134,3-6 0,-3-9-24,2-4 0,-3-5-149,3-1-512,-4-10 200,7-1 466,-7-9 1,13-9 88,-9-3 1,9-8 361,-2-5 0,4-6 0,3-7 0</inkml:trace>
  <inkml:trace contextRef="#ctx0" brushRef="#br2">26637 13833 8007,'0'-32'0,"0"0"0,-2 8 134,-5-1 1,5-3 509,-4 2 0,3 0 236,3 7-261,0 0 1,0 6 266,0 0-357,0 9-288,0-5 1,0 18 7,0 3 1,0 8-23,0 6 0,0 4-70,0 8 1,0 1-213,0 0 1,0 6 89,0 0 1,7 8-267,-1-1 0,7 4 126,-6 2 0,8-7-261,-2 1 0,-3-1 183,3 7 0,-2-6-274,2-1 1,4-8 88,-4 2 1,-2-6-72,2-7 0,-7-4-1139,7-9 600,-9 1 209,5-10 1,-11 1 768,-5-4 0,-4-5 0,-8 6 0</inkml:trace>
  <inkml:trace contextRef="#ctx0" brushRef="#br2">26289 14587 8007,'0'-19'213,"0"-1"1,0 7-214,0 1 0,8-1 1871,5-7 1,7-5-762,5-1 0,3-9-659,5 3 0,5 2-173,1-2 1,-7 2-841,7-2 1,-7-3 448,0 10 0,-2-1-373,-4 7 1,-4 1-314,3 6 0,-10 1-886,-2 4 0,0 5 1685,6-4 0,1 4 0,-1 2 0</inkml:trace>
  <inkml:trace contextRef="#ctx0" brushRef="#br2">27429 13660 8007,'0'-20'310,"0"1"-259,0 0 1,0-1 941,0 1 1,0 6 687,0 0-772,0 9-571,0-5-111,0 9 1,0 2-6,0 5 1,0 4 32,0 8 1,0 2-218,0 5 0,0 4 126,0 9 0,0 2-266,0 4 0,0 4-297,0 9 0,0 0 236,0 0 0,0 9-148,0 3 0,0 12 115,0 2 0,0-1-6,0-5 1,0-1 98,0 0 0,0-2-72,0-4 0,0-6-9,0-14 1,0-10-174,0-9 1,0-8-684,0 2 315,0-14-180,0-3 165,0-9 516,0 0-32,-8 0 0,3-6-359,-7-1 615,7-8 0,-12-4 0,6-11 0</inkml:trace>
  <inkml:trace contextRef="#ctx0" brushRef="#br2">27120 13930 8007,'-2'-26'-31,"-5"1"1,5-1 792,-4 6 0,4 1-240,2 0 1,0 6 565,0 0-313,0 9-391,0-5 0,2 11 25,4 5 1,3 4 121,4 8 1,2 7-564,-9-1 0,9 10 83,-2-3 1,-2-2-498,2 2 1,-7 0 340,7 7 0,-6-3-363,5-3 0,-7 1 213,1-8 1,3 6-901,-3-6 0,7 2 179,-6-3 1,5-3-714,-5 4 1689,8-5 0,-4-2 0,8 1 0</inkml:trace>
  <inkml:trace contextRef="#ctx0" brushRef="#br2">27739 13795 8007,'0'-19'662,"0"-1"675,0 1 1,0 6-34,0 0-512,0 9-61,0-5-463,0 9 1,6 15 55,1 5 0,-1 5-83,-6 1 1,6 4-341,1 9 1,1-1-80,-1 1 1,-3 2-98,9 4 0,-9-4-709,3 4 1,1-2 484,-1 2 0,6-4-197,-7 4 0,3 0 227,-3-7 1,-4 5-402,5-10 0,1-6-171,-1-1 348,-1-4 693,-6-12 0,0-1 0,0-9 0</inkml:trace>
  <inkml:trace contextRef="#ctx0" brushRef="#br2">27681 13853 8007,'0'-20'377,"0"1"1,0 0-82,0 0 1,2-1 361,4 1 0,-1 0-230,7-1 1,-5 3 75,6 4 0,0-4-38,6 4 1,0 5-35,1 1 1,-1-1-312,0 1 1,1 1 133,-1 6 1,0 0-312,1 0 0,-8 0 113,1 0 0,-6 8-391,6 5 0,-9 4 192,2 3 0,-3-1-582,-3 0 1,0 1 328,0-1 1,0 7-455,0-1 1,0 1 112,0-7 0,-3 7 285,-3 0 0,-3 6-92,-3-6 0,-4 0 150,10-7 0,-9 7 393,2 0 0,-4-1 0,-2-5 0</inkml:trace>
  <inkml:trace contextRef="#ctx0" brushRef="#br2">27990 14201 12170,'13'0'622,"0"0"0,-7-7-475,7 1 1,-7-9-129,7 2 0,0-7 89,7-5 1,-1 1-8,0-8 1,1 0 51,-1-7 0,-6 0-244,0 1 0,-9 8 27,2 4 1,-3 4-142,-3 3-38,0 0-61,0 0-97,-9 8 242,-2 11 0,-2 13-84,0 12 1,9-1 73,-2 8 1,4-6-179,2 6 1,6-2 60,0 2 0,9 5-37,-2-5 0,-2-4 75,2-2 1,0 2 57,6-3 0,1-5 198,-1-7 1,-6-9-160,0 2 684,0-3-448,6-3 0,-8-9 342,-5-4 1,-2-4-178,3-2 1,-5-7 39,4 0 1,-3-2-130,-3 2 1,0 11-55,0-4 0,6 4-107,0-4 1,3 8 262,-3 5-359,-3 3 1,7 3 35,-3 0 0,-5 3-343,4 3 1,-1 5 164,1 8 0,-4 7-98,5 0 1,-5-1-180,-2-5 313,0-1 0,-2-2 954,-5-4-476,5-4 272,-15-9 1,8-3-242,-4-3 0,-2-5 202,9-8 0,0-9-126,6-4 1,0-5-61,0-1 1,0-1-148,0 0 1,2 3-173,4 4 1,5-3-609,8 10 1,1-1 358,-1 7 1,7 1-1004,-1 5 1,1 5 553,-7 8 0,7 0-485,0 0 0,-7 8 312,-6 5 867,-8 5 0,12 1 0,-7 0 0</inkml:trace>
  <inkml:trace contextRef="#ctx0" brushRef="#br2">28937 13698 8007,'-11'-13'321,"3"0"32,-1-2 1,7 5 2437,-4-3-1259,-5 9-718,9-5-32,-15 0 0,14 9-291,-3 0 0,4 3-277,2 9 0,0 8 42,0 5 0,2 16-175,4-2 0,-1 6 111,8 0 1,-7-2-497,7 9 1,-2-1-249,2 7 0,4 6-512,-4 1 1,4 8 64,2-2 0,-2-3 433,-4 3 0,2-15-98,-8 2 1,-1-13-180,-6 0 322,0-4 1,-2-13 124,-5-9 0,-3-10-171,-10-16 1,1-3 566,0-10 0,-3-10 0,-3-8 0,3-18 0,-6-13 0</inkml:trace>
  <inkml:trace contextRef="#ctx0" brushRef="#br2">28821 13988 8007,'9'-47'0,"-5"0"0,9-5 0,0 3 404,6 4 0,0 10 176,1-3 1,6 14 140,-1 5 1,3 2 89,-2 10 1,-5 3-327,5 10 1,-6 5-107,-8 8 1,4 3-139,-10 3 1,0 3-349,-6 5 0,0 3 147,0-4 1,-2 5-415,-4 1 1,2-1-229,-9-5 1,0 2-624,-7-8 1,8 9-242,-1-3 1,2-4 196,-2-3 1269,-4-3 0,6-3 0,-8 1 0</inkml:trace>
  <inkml:trace contextRef="#ctx0" brushRef="#br2">29188 13003 8007,'0'-20'369,"0"1"752,0 0 734,0-1-777,0 1-182,9 8-669,-7 3 1,7 18 184,-9 10 1,0 8-96,0 10 1,2 10-344,4 3 0,-4 5-43,5 2 0,4 0 0,2 0 1,-3 0-427,3 0 1,-6 0 277,5 0 0,-1 0-51,2 0 0,4-3-1,-4-3 0,-2-7-154,2-13 0,-9 3-325,3-10-15,3 1 0,-5-15-617,7-5-188,-7-4 1568,3-2 0,1-8 0,-7-12 0,7-10 0</inkml:trace>
  <inkml:trace contextRef="#ctx0" brushRef="#br2">29652 13640 8007,'-6'-13'451,"-1"1"965,1-1 0,6 0-645,0 0 0,-2 9 12,-5-3-779,5 5 1,-8 2 89,3 0 0,5 9-434,-5 3 0,-1 12 259,1 2 0,-5 8-627,5-2 1,1 5 444,6 2 1,0 6-345,0 0 0,0-7 188,0-5 0,0-8 190,0 7 0,0-8 152,0 2 1,0-11-335,0-2 768,8-9 1,-3 5-182,7-9 0,-7-5 535,1-8 0,3 1-331,-3-14 1,1-2 235,-7 2 1,6-6 6,1 6 1,1-2-216,-1 3 1,-3 3-352,9-4 0,-7 11 116,7 2 0,-6 9-808,5-2 1,-5 4 390,6 2 1,-3 2-1358,3 4 0,5 1 727,-6 12 1,3-4 873,-2 11 0,5-5 0,-8-2 0</inkml:trace>
  <inkml:trace contextRef="#ctx0" brushRef="#br2">29807 13486 8007,'11'-9'1993,"6"7"-795,-6-7-646,8 9 0,0 9-149,1 4 1,-7 4-810,-1 2 1,-1 3 174,2 4 0,4-3-33,-4 9 1,-2-8-138,2 2 1,-7-5 212,7-1 1,-9-1-20,3 0 1,-3-8-250,3-5 807,-5 5-300,6-9 0,-8 5 253,0-14 1,0 1-35,0-14 0,-6 5-74,-1-10 1,1 1 73,6-2 0,0 5-11,0-5 0,0 5 388,0 1-359,0 10 1,2-5-320,5 8 1,-3 1 117,9 6 0,-7 8-285,7 5 0,-7 6-197,7 7 0,0-4 238,7 3 1,-3 3-150,-4-2 1,4 0 86,-4-7 1,4-2 408,2-4 0,-6-2-123,0-5 1,0-3 404,6 3 1,1-10-219,-1-3 0,0-14 269,1 1 1,-3-12-101,-4 0 0,4-11-102,-4-2 1,-5-2-235,-1 2 0,1-2 184,-1-5 0,-1 5-193,-6 8 1,0 9 200,0 4-627,0 13 285,0 5 0,0 10-356,0 4 1,-6 12 60,-1 7 0,1 10 170,6-3 1,2-2-96,4 2 1,-1-2 79,8 2 0,0 3 322,6-9 0,0-7-118,1-6 0,7-3 873,6 3 1,3-4-410,3-9 0,-1-9-12,1-4 1,0-10-400,-1-3 0,-1-6 117,-5 6 0,-4 0-1909,-9 7 0,-8 6 318,-4 0 1420,-5 9 0,-19-5 0,-5 9 0</inkml:trace>
  <inkml:trace contextRef="#ctx0" brushRef="#br2">16607 4194 8342,'-22'-5'-265,"3"0"1,1 1-4,-1-3 1,2 6-1,-5-4 1,0 3 608,0 2 0,-2-4 1,-5-1-1,1 2 0,0 0 1,-1-1-120,1 0 0,1-1 1,2 5-1,3 0-369,1 0 1,-3 2 85,5 2 84,0 4 1,5 8-1,-2 3 1,1 6-1,-1 7-66,3 6 1,4 11 0,-2 9-1,3 12 43,1 9 1,5-36 0,0 0 16,1 5 0,2-1 0,-1 1 0,0 1-78,0 5 1,0 1 0,0 0 0,1 0 0,1 2 0,1 0 0,1-1-1,1-2 39,1-1 0,1-3 0,3-6 0,2-3-62,1 1 1,3-3 0,18 29 67,9-6 0,0-17 1,1-8-1,3-10-124,5-8 1,5-5 360,5-5 1,-4-4-20,4-10 0,3-4 0,0-12 0,1-7 239,0-9 1,-7-4-330,-2-1 0,-2-7 9,-8-3 1,-4-12-1,-7-5 1,-18 31 0,-1 0-86,-1-1 1,0-1 0,-2 0-1,-2-2-30,-1-2 0,-3-2 0,2-2 0,-2 0-75,-5-7 0,-2 1 1,-1 2-1,-3 1 1,-3-3-1,-3 1 1,-3 3-1,-2 2 115,-1 2 1,-1 2-1,-3 5 1,0 2-127,-14-34 1,-5 22-37,4 6 1,0 21 0,2 9 0,-4 5-374,-5 5 1,0 8-1692,-11 4 2180,-1 4 0,-3 3 0,-1 3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21526 15311 8287,'0'-14'-589,"0"0"360,0-1 1,0 6 0,0-1 339,0-1 0,0 4 0,2-3-30,2-1 60,-2 5 0,4-2 0,-6 3 53,0-4 0,0 1 1,-1 0-118,-4 1 0,2 9-93,-7 7 1,1 6 0,-5 4-1,-1 4 84,1 4 1,0 6-134,0 1 0,0 7 0,-1 0 0,3 5 44,2-1 0,4-2 3,6-5 1,0-3 0,2-9 0,2-2-40,6-5 0,10-9 34,9-6 0,1-10 1,8-8-1,1-10-408,2-7 1,2-6 430,-1-5 0,1-7 0,0-2 0</inkml:trace>
  <inkml:trace contextRef="#ctx0" brushRef="#br0">17048 11473 7823,'0'-15'-361,"0"1"1,0 0 667,0 0 0,0 4 1,0 1-1,0-2 223,0-2 0,0 4 1,0-1 408,0-1-473,0 5 0,-2-5 100,-3 6 0,-3-4-278,-6 4 1,1 2-291,4 7 1,-2 0 0,5 3-45,-2 0 1,3 4 0,-5-2 19,-1 4 1,4 1 0,-1 0 46,1 1 1,-4 0-1,3 3-22,0 1 1,-3 1 0,7-2-18,0 1 0,-2 4 0,1-2-7,2 1 0,2 0 1,1 3 18,0-1 1,0-5 0,1 3-5,4-1 0,1 2 0,5-4 38,-1-1 1,-1-1-1,6 0-33,-1 2 0,0-1 1,0-7 14,0-2 0,1 1 0,-1 2 64,0-2 1,0 1 0,1-6 0,-1-2 77,0-2 1,0-1-87,0 0 0,5 0 1,0 0 37,-1 0 0,-3 0 1,0-1 9,-1-4 0,0-1 0,0-5 15,1 1 1,-1 1-1,0-6-3,0 1 0,-1 5 1,-2-1-34,-2-1 0,-1-1 0,3-3-12,-1 1 1,-7 5 0,3-1 40,1-1 1,-6-6 0,4-2-30,-3 1 1,2 3 0,1 0-5,-2 1 0,-1 0 1,-2-2-10,0-3 0,0 3 0,0-2 48,0 2 1,-2 2-17,-3-1 0,2 1 44,-6 0 0,4 0-100,-4-1 1,-1 3 0,-4 2-1,0 6 1,4-3 0,1 1-178,-2-2 1,-2 5 0,-1-2 63,0 4 1,-1-4-1,1 0 17,0 2 1,0 1 0,-1 2-55,1 0 1,0 0 0,0 0 25,0 0 1,1 2 0,2 1-47,1 2 0,1 4-103,-5-4 1,0 5 94,-1-6 0,6 6 0,1-4-85,2 2 1,-1-5-1347,3 2 419,2 3 0,-4-5-620,6 6 1,1-5-209,4 0 1962,3 4 0,6-6 0,0 4 0</inkml:trace>
  <inkml:trace contextRef="#ctx0" brushRef="#br0">16763 12766 8073,'-5'-9'0,"-1"1"-41,-2 2 1,3-4 0,-2 4 410,0-2 0,-4 3 0,2-3 74,-4 2 0,4 1 1,-1 4 64,-1-4 1,3 3-62,-1-2 0,4 2-121,-5 2 0,6 0 204,-6 0-499,7 0-30,-3 0-141,6 0 1,1 6 117,4 4 1,3 2 0,6 3 0,0-1-57,1 0 0,-4 0 1,3 1 0,-3-1 0,8 0 0,-3 0-124,-2 0 1,0 1 135,0-1 0,5 0 0,0 0 1,-1 1-76,-3-1 1,-2 0-65,-3 0 1,2-4-1,-2-2-753,2-2-413,-4 5-747,5-10 2116,-12 6 0,12-14 0,-5 0 0</inkml:trace>
  <inkml:trace contextRef="#ctx0" brushRef="#br0">16479 12724 7903,'0'-15'-116,"0"1"1,-2 0 1373,-3 0-930,4 0 1,-5-1-1,6 1 1,1 0 0,2 0-1,2 0 1,0-1 756,1 1 1,2 1-921,6 4 1,-4-7 0,-1 5 0,2 0 90,2-2 1,1 1-106,0-2 0,1-1 0,-1 3-56,0 2 0,0-1 1,0 5-191,1-2 0,-1 5 1,0-2 67,0 4 59,1 1 1,-1 0-1,0 1-165,0 4 0,-4 3 141,-1 6 0,-4 0 1,3 0-1,0 1-107,0-1 0,-4 0 58,6 0 1,-5 0-1,4 1 1,0-1-256,-1 0 1,5 0 175,-4 1 0,-1-1 0,2 0 18,1 0 1,2 0 0,-1 1-36,-2-1 1,2 0 0,-2-1 0,1-2 95,-2-2 0,4 1 36,-4 4 1,-1-5-1,0 1 41,-1 1 0,-3-3 1,-2 0 156,3-2 1,-4 5-58,4-1 1,-3 2-47,-2 2 1,-7-4 0,-1-1 0,-1 1 0,-1-2 0,1 4-126,-5-2 1,-1 3 0,1-1 33,0-2 0,0 2 0,0-2-21,-1 2 1,1 1 0,-2-2 0,1-1-64,0 1 0,-7-3-92,8 1 1,1-1 0,4 3-752,-2-2 0,3-4-320,-2 5 0,7-6-419,-1 6 1667,2-7 0,-4 10 0,-2-5 0</inkml:trace>
  <inkml:trace contextRef="#ctx0" brushRef="#br0">15327 11657 7377,'-9'-6'0,"-1"-3"-236,-1-4 1,3 4 0,-1 1 0,-1 0 1140,2 0 1,-4 5 0,2-4 690,-2 1-485,4 4-341,1-4-718,7 6 0,7 5 1,2 1-81,4 2 1,3 2 0,1 4-1,4 2-108,1 3 0,1-2 48,6 7 1,-5-2-1,-2 3-200,-2-1 1,4-5 0,-4 4-54,3 3 1,-6-4 0,2 0-102,-3-2 0,-2-1 0,-1-4-1053,-4-1 174,4-6 1321,-12-2 0,-1-6 0,-8 0 0</inkml:trace>
  <inkml:trace contextRef="#ctx0" brushRef="#br0">15157 11629 8073,'-10'-16'0,"2"-1"0,0-2 255,0 2 1,5 1 0,-2 2 0,4-1 232,1 1 1,0-2 0,1-1-134,4-2 1,2 0-1,4 3-94,-2-3 0,1 3 1,5-3-115,4 4 0,-3 0 0,3 1-42,-3 0 1,-2 5-1,2 1-122,3 1 1,-3 1-1,4 3-160,1-2 0,-1 0 1,6 5 28,-3 0 1,-4 0-1,3 2 38,-1 3 0,3-2 0,-6 5 123,0-2 0,-2 4 0,-2-4 10,0 2 1,-4-3 0,-3 4 112,0 2 0,2-3 1,-2 1 17,0 2 0,-2-3-109,5 2 1,-7-1-1,3 6-32,0-1 0,-4-5 0,4 1-171,1 1 1,-6 3 62,4 5 0,-2-8 0,0 3 35,2-1 1,0 0 0,-5 1 0,0 0 0,0 0 1,0 0 26,0 1 1,0-1-1,0 0 17,0 0 0,-2 0 1,-1 1 18,-2-1 1,-1-5-1,3 1 1,-2 1 0,-4 2 0,2 1 0,-1 0 1,4-5 0,-4 1 58,1 1 1,-4-3 0,4 1-43,-1 2 1,-5-3-1,4 0 36,-4-1 1,-1 2 0,-1-3-61,1 2 0,0-3 0,0 3-25,0-2 0,-1 4-106,1-6 1,0 6-1,0-4-89,-1 2 0,6-5 0,1 4-197,2-1 0,-1-5 1,4 6-460,-1-1 0,-1-3 230,5 7 648,0-7 0,-7 10 0,0-6 0</inkml:trace>
  <inkml:trace contextRef="#ctx0" brushRef="#br0">15853 12141 15553,'0'14'0</inkml:trace>
  <inkml:trace contextRef="#ctx0" brushRef="#br0">15853 10705 11416,'-22'-5'0,"3"0"-1840,3 2 1226,2 2 622,0 1 214,6 0-32,2-7 1,6 4 0,0-6-1,0-2 1,0-2 0,0-1 406,0 0 1,0 4-375,0 1 1,6 6 89,3-2 1,4 10-365,1 4 76,-6 4 1,5 6 0,-4 1 0,4 2-1,1 2-93,0-2 0,5 3 1,0-6-1,0-3-508,2-5 0,-4 0-41,7-6 1,0 0 500,4-5 1,0-7 0,1-1 0</inkml:trace>
  <inkml:trace contextRef="#ctx0" brushRef="#br0">15782 10478 14362,'-22'-15'-1232,"3"-1"1,5-1 1147,4-2 1,6-1-1,8 1 1,6-5 656,2-3 1,4-1-270,3-1 1,-1 1 0,5-1-245,3 1 1,0 0-1,1-1 11,-3 1 1,3 6 0,-3 4-97,2 7 1,3 0-1,-2 6-38,-4 2 1,3 9 0,-6 9 0,1 7 210,-1 5 1,-1 1-198,-5 1 0,1 4 0,-1 1 1,0 1-335,0 0 1,-1 0 174,-4-2 1,2-5 0,-4 2-1,-1-4-104,0-1 0,-1-5 134,-5-1 0,0-3 228,0-2 0,-6-1 574,-4-4-543,4-2 0,-8-2 0,1 1 1,-4 2-1,-2 3 2,-2 1 0,6 3-158,-4-1 1,-2 0 0,2 0 0,2 1 121,1-1 0,2 6 0,-1 2 0</inkml:trace>
  <inkml:trace contextRef="#ctx0" brushRef="#br0">12455 5999 9851,'0'-14'-135,"-5"0"0,1 0 0,1-1 0,1 1 0,2 0 1,0 0 292,0 0 0,0-1-215,0 1 0,-2 6 0,-2 4-461,-6 2 503,-2 8 0,-3 2 1,0 6-1,-3 1 3,-1-1 1,0 0-14,5 0 0,0 0 1,0-1-1,-1-2 54,1-1 0,5-2-182,-1 1 280,1-3 1,-6-1-118,1 0 0,5 0 130,-1-5 0,1 1-128,-5 4 1,-1-4-49,1 4 1,5-3-1,-1-2 1,-1 1-97,-1 4 1,-3-3 87,1 2 0,0-2 1,0-2-1,-1 0-82,1 0 0,5-6 82,-1-4 0,2-4 0,-1-3 0,4-4 109,4-1 1,1 3 98,0-5-51,0 1 0,0-4 1,0 1-1,0 4 1,1 2 440,4 2 190,-4 3-415,6 0 0,-12 14-203,0 6 1,-6 6-1,3 3 1,-1 0 48,-1 0 1,6 1-85,-6-1 0,7 0 1,-2 0-134,4 0 0,1 1-26,0-1 0,0-5 0,0 1 0,0 1 24,0 1 0,4 3-22,1-1 0,1 0 1,-2 2-1,2 1-33,2 2 1,-5 7 82,2-3 0,1 4 1,0 1-1,1 3-40,-1 2 0,5-3 0,-1 3 0,1-3 0,0-2 0,0 1-42,5-1 1,-2-1-50,5-3 101,3 3 0,-5-10 0,5 5 37,-1-1 0,4-2 25,-1-5 1,1 5 0,0 1 0,-1 1-57,1-1 0,2 1 4,2-2 1,-6 3 0,1 6 0,0 1 13,-2-1 0,-2 1 19,-5-1-177,-1 1 179,6-1 0,-4 4 1,5-4-1,-2-4-29,0-2 1,4-6 35,-4 3 1,7-4 0,-4 0 0,1-1-11,1 0 0,0-5-7,4 1 1,5 4 0,1 5-1,-3 0 7,-1 2 1,-1-4-2,-1 7 1,5-1 50,0 6 1,-1-1 0,-7 1-1,-3 1-8,-1 3 0,3 2-57,-5 3 0,4 1 0,-4-6 1,0-1 8,2-2 0,-6 1-12,4-2 0,2 1 0,0-11 1,-1-2-97,1-1 1,4-2 115,-1 0-14,2 1 0,3-6 0,-1 1 0,2 1 1,2 0-6,1-2 1,0 4 40,-4-4 0,4 4 0,0 3 0,-1 1 118,-2 2 1,-2 2-109,1-2 1,-3-2 0,0 5 0,-3 0-125,3 0 0,-1-4 134,-1 1 0,1-4-165,-6 0 0,9-1 0,-2-2 0,-1-1-21,2-1 1,1-7 139,5 2 0,2 1 0,3-1 0,-3 0 48,-1 1 0,-4-3-1,4 7 0,0-6 0,0 6 0,-3 1-54,-1 2 0,-1 2 136,-1 4 1,0-3-113,1 3 0,-1-2 0,-1 1 0,0 1 12,2-2 1,-9 4-20,8-2 1,-2 1 0,2-2 0,1 0-79,-1 0 0,-4 2 85,-1-1 1,-4 2 0,4-4 0,-1 4-43,0 1 0,-3-5 80,4 2-39,1 3 0,0-4 1,0 5-1,-1 3 1,1 1-19,0 1 1,-5 0 25,4 1 1,1 1-1,3 1 1,-2 3 33,-1-3 1,-5 1-63,4 1 0,-4-1 0,4 4 0,-3-1-25,-3-4 0,4-2-47,-2-6 1,1 4-3,-1-3 0,-3 3 0,3 0 1,-1-2 5,0-1 1,0-1 55,6 6 0,-5-1 0,3-1 0,0-2-4,0-1 0,-3 0 25,5 4 0,-2 1 1,3-1-1,-1-1 22,1-4 1,-3 4-17,2-3 1,-1 1 3,6-1 1,-1 3 0,1-5 0,-1 2 39,1-1 1,-6-1-25,1 2 0,4 1 1,6-4-1,-3 0-17,-1-1 1,-1 4 10,-1-5 0,-4 0 0,-1-4 1,4 3 28,5 1 1,-2 1-50,3-1 0,-1-1 0,-1 4 0,4 0-9,1 0 0,1 0 0,1 2 0,-2 3 0,-4-4 0,2 4 4,3 2 0,-6-1 16,2 1 0,-4-1 1,-4 0-1,-1 1-2,1-1 1,2 1-4,1-1 0,1-1 0,-1-3 1,2 4-1,2-3 1,1 4-103,-1-2 1,-2-2 86,-2 3 0,1-1 0,-1-2 0,0-1-26,1 1 1,-1 2 1,1 2 0,-1-2 0,1-2 0,-3-1 57,-2 1 0,3 2 24,-3 1 1,3 1 0,1-3 0,0 0 14,1-3 1,-1-1-46,1 2 0,4 3-3,0-3 1,0-2 0,-3 2-1,2 1-13,1 2 1,0 0-21,-4-4 1,-1 4 0,-1-3 0,-2 3-12,-1 1 0,0-1 20,4-3 0,-1 2 0,-2-2 0,-1 1 2,1-1 1,2 3 97,1-3-86,1 2 0,-1 1 0,1-1 0,1-3 0,1 3 52,3 0 1,-1 1-36,-5-3 1,1 3-1,-1-2 1,0 4-19,1-1 0,-2 4-11,-4-9 1,4 4 0,-3 3 0,1 2-14,-1 1 1,3 0 14,-4-4 1,0-1-1,2 0 1,2 1-35,0-1 0,4 1 16,-7-1 0,3-4 0,3-1 0,0 3 7,-2 1 0,4 1 10,-9 0 1,4 1 0,2-1 0,-1 1 1,1-1 0,-1 1 44,1-1 0,-6 2 0,1 2 0,1 1 22,2-2 0,-3-1-40,-1-1 1,1 4 0,5 0 0,-3-1 6,-2-2 1,1-2-23,-6 1 0,5-1 0,-5 2 0,0 2 122,2 1 0,-4 0-118,7-4 1,-5 1 0,3 1 0,-2 1 37,-2-5 0,-1 1 2,2-4 1,-3-2-50,3 2 1,-4-1-1,1 4 1,2-2-7,1-1 1,1-5-16,-1 5 1,-3-2-1,3 3 1,-3-3-89,-2-1 0,5 4 40,0-1 0,0-4 1,-5 1-1,-1-2 84,-4 0 1,4 1-8,-4-1 0,4-3 0,1 3 73,0-3 0,0-2-76,1 0 1,-1 0 0,-1 1 0,-2-3-24,-2-2 1,1 1-5,4-7 1,0 8 0,0-5-1,-1 3-15,-4-1 1,4-4 25,-4 5 0,2-6 0,1 4 0,-5 0 53,0 0 0,4-3-45,-2 4 1,-1-6-1,0 4 1,0-3-2,0 1 0,1 5-8,6-6 1,-6 6-1,1-5 1,1-1-31,1 3 0,-2-4 35,-1 6 0,1-4 0,4 5-21,0 1 0,0 0 79,1-2 0,-6 4 0,-1-4 324,-2 4-243,5 1 0,-8 0 1,5 1-62,-1-1 1,2 0-29,-4 0 0,1-4 1,-3-1-65,2 2 1,1 0-5,-1-1 1,-2 2-34,7-2 305,-7-4 52,3 0-236,-6 1-81,0-6-91,0 6-310,0-7-914,0 0-50,-6 6 740,4-4 642,-4 4 0,6 0 0,0 2 0</inkml:trace>
  <inkml:trace contextRef="#ctx0" brushRef="#br0">9896 5559 8190,'-11'26'-202,"-2"0"1,1-4-1,2-2 1,4-2-1,3-1 1,3 1-1,4 0 1,7 1 144,7 2 1,-1 1-1,7 8 1,1 3 30,2 5 0,2 3 0,-1 8 0,0 3 0,2 5 26,4 5 0,-4 9 0,-13-32 0,0 1 0</inkml:trace>
  <inkml:trace contextRef="#ctx0" brushRef="#br0">15213 11444 8240,'-14'0'0,"0"-1"-1234,0-4 739,0 3 460,-1-10 1,6 10-1,-1-3 1,1 2-1,-1 0 1,3-3 127,0-2-40,-4 5 1,3-8-1,-4 4 1,1-1-1,1-3 1,-1-1 0,0-3 159,1 1 0,-1 0-188,7 0 0,-3 0 0,4-1 0,-2 1-3,2 0 1,0 1 6,-2 4 0,2-4 0,-6 5-50,-2 0 1,3 1 24,-2 2 0,-1 3 1,-6-1-1,-4 5 53,-1 2 1,0 12-65,-2-2 0,-2 8 0,2-1 0,-1 1-1,1 3 1,3-2 38,7 0-75,0 1 0,0 4 1,1 2-1,2 2 0,3 3-39,2 1 0,1 2 80,5 5 0,0 6 0,0 1 0,0 2 78,0 0 1,2 0-74,2 5 1,4 0 0,6 0 0,2 0 20,3 0 1,-1 0-18,5 0 0,3-8 0,5-7 0,4-7-18,1-5 1,4-3-2,7-4 0,-3-7 0,5-8 0,-1-2-15,-1-2 0,7-4 16,-2-5 0,2-3 1,-1-6-1,-2 0-1,-2-1 0,3 0 39,-5-4 0,1 3 1,-12-9-1,-3 4 1,-3-1-1,-1-3 95,-1-2 1,-6 3-59,-3 0 1,-3 5 0,-3-3 0,-2 0 165,-2 0 1,-6 0-175,2-2 1,-3-3 0,-2 4 0,0-4-84,0-2 1,-5-4 17,0 0 1,-6-6-58,2 1 53,-4-3 1,-6-7 0,-1 1 0,-2 1 0,-5 2-39,-5 1 0,0-1 0,-4-2 0,1 0 20,4 5 1,1 3 26,1 5 1,1 3-1,1-3 1,2 3 11,1 2 1,2 5 3,-2 4-3,4 4 0,6 7 0,-2 3 0,-2 3 1,-2 4-9,-2 3 0,1 6-52,-7 13 1,1 7 0,-9 18 0,-2 8-83,-3 8 0,20-27 1,0 1-1,-4 4 1,-2-1-1,5-1 1,0-1-1,0 2 1,0 1-120,2-1 1,0 0 0,2 0-1,-2 0 1,-1 0 0,0 1-1</inkml:trace>
  <inkml:trace contextRef="#ctx0" brushRef="#br0">17090 10534 8179,'-19'-26'-7,"0"0"1,2 4-1,1 0 1,3 1-1,4 1 1,3 3 243,-1 1 0,6 2-281,-4-1 1,3 6-1,4 1 1,1 3-1,2 7-122,-2 6 0,-1 11 1,-2 4-1,-2 6-229,-3 4 1,-4 5 318,-10 9 1,2 4 0,-7 6-1,-1 1-81,-2 4 1,-2-2 160,1 6 0,1 0 0,3 4 0,7-4 157,6-4 0,6-5-124,10-5 1,15-3 83,14-7 0,11-5 1,9-2-1,5-2 118,2 0 1,9 0-217,1-4 1,5-7 0,-36-12 0,0-1 0,36 6-156,-3 0 1,-7-1-179,0 0 0,-12-1 197,-2-4 1,-8-3 0,-6-6 0,-5-1 8,-3-4 0,-1-15 84,-1-14 0,2-26 0,-13 23 0,0-3 0,1-8 0,1-4-148,2-7 1,0-3 167,-3-5 0,0-2 0,3-7 0,1-1 0,-8 25 0,0 0 0,0-1 0</inkml:trace>
  <inkml:trace contextRef="#ctx0" brushRef="#br0">18512 3639 6406,'-10'0'1025,"1"0"-412,0 0 0,-1 0 223,1 0 1,4-1-380,-5-4 1,7 2-326,-2-7 1,2 7 99,-1-1-216,2 2 0,-3 4 0,8 2 0,2 6 1,5 9 0,-4 4 0,2 6-9,3 4 0,-3 3 0,0 7 1,-2 1-188,-3 4 0,-1-3 0,-2 6-6,0-2 0,-2-3 0,-1-8-98,-2-5 0,-6-3 0,2-3 108,-4-4 1,-1-7-1,0-8 115,-1-2 0,1-1 0,0-6 283,0-4 0,0-3 1,-1-6-59,1-1 1,-5 1 0,0 2-87,2 2 0,1-7 0,2 3 12,0-2 0,-1-5 0,1 1-11,0-2 0,1-1 0,2-2 15,2 2 1,1 0 0,-2-2 109,6 1 1,2 7 0,2-3 91,0-1 0,0 5-6,0-3-155,6 3 1,-2 4 0,5 1 0,2 3-44,2 2 1,1 1 0,0 5-145,0 0 1,1 0 0,0 0 91,4 0 1,-1 0-1,4 1-22,-2 4 1,6 3-1,-3 6-44,4 0 0,2 1 1,-1 0-49,1 4 0,4 4 0,0 5-145,-2 0 0,-1-1 0,-3-1 109,-3-3 0,1 1 0,-6 4 4,-1 1 0,-3-7 1,0-3-271,-1-3 1,-5 1-1,-1-1-252,-1-4 0,-3-5 0,-2 1-725,3-2 1,-2-1 1351,6-5 0,-6-7 0,4-1 0</inkml:trace>
  <inkml:trace contextRef="#ctx0" brushRef="#br0">19010 4379 8296,'7'6'-239,"0"-4"1,-6 4 2497,4-6-1855,-3 0 0,9-2 0,-7-2 0,1-6-229,2-3 1,-6-1-1,5-2 1,-1-1 17,0-2 0,1-6 0,-3 0 101,2-7-272,0 2 0,0-5 0,-1 5 1,0-1-1,-3-3-40,-1 3 0,0 2 0,0 6 51,0 4 0,0 3 0,0 2 289,0 0-390,0 6 0,0 3 1,0 10 60,0 4 0,0 4 1,0 3-95,0 2 1,0 0 0,0 6 12,0 1 0,2-3 0,2 0-56,6-1 0,3 2 1,-1-4-122,-2-1 1,4-3 0,-2 0 58,6-1 1,6-5 0,-4-1-19,2-1 1,2-3 0,4-5-227,1-4 0,-6-3 0,0-6-63,-3 0 1,-1-1 0,-5 1-193,1 0 0,-8-5 705,-2 0 0,-3-6 0,-2 3 0</inkml:trace>
  <inkml:trace contextRef="#ctx0" brushRef="#br0">19138 3597 8296,'-15'0'280,"6"0"0,-1 0 1927,-1 0-439,5 0-3007,0 0 1087,18 0-1305,-9 0 1,16 1 1456,-9 4 0,9 3 0,3 6 0</inkml:trace>
  <inkml:trace contextRef="#ctx0" brushRef="#br0">11304 12411 8009,'-29'14'-40,"1"0"0,-1-3 0,1 2 1,-1 4-1,1 4 0,1 3 0,3-1 77,5 1 1,4 0 0,0 3-1,1-2-63,0-1 1,0-1 0,0 4-1,-1-2 1,3-2 0,1-1 54,1 0 1,1-3 3,-6 4 0,3-4 1,1 5-1,0 3 89,-5 4 1,2 1-89,-5 6 0,3-3 0,2 6 0,-1 5 4,1 3 0,0 3 26,0 5 1,0 1-111,-1 4 1,1 4-1,0 8 1,0 2 10,0-2 0,1-1 42,3-2 0,4 0 1,6-1-1,0-6 3,0-7 1,2 0 0,2-5 0,6 4 9,3 0 1,2 0-6,4-4 0,-3 3-12,3-3 0,2 8 0,-1 2 1,1-1-17,-1 3 1,-1-4 24,-5 6 1,1 2 0,-1 8-1,-7-36 1,0 0 93,0 2 1,0 0 0,7 37-310,1-3 0,4-2 126,0 2 1,7-5-1,1 2 1,6-9-73,4-5 0,2 2 153,9-4-26,-4-6 1,5 10-1,-5-7 1,2 6 0,-22-27-1,-1 1 72,1 0 0,-2 1 0,1 3 0,-2 0-52,1 0 0,-1 0 1,-2 0-1,0-1 1,0-1-1,1 0 0,2-1 1,1-1-60,1 0 1,2-2 0,1 1 0,2-2 40,27 25 0,1 1 0,-28-28 1,1-1-1,0 0 0,0-1-11,0 0 1,1-1 0,1 1 0,0-1 12,29 22 0,-1-1 23,7-4 1,-1-1-1,-31-20 1,-1-1-1,34 22 8,-1-1 1,-3 1-11,3 0 1,-33-23 0,1 1 0,32 17 0,2-5 17,2-3 1,7-8-20,-38-12 1,0-1 0,1 1 0,-1 0-19,36 9 1,-1-1-1,-8-7 1,2-2 15,2 2 0,4 0 24,-4-1 1,1 1-1,-8-6 1,-1-2-99,0-2 1,3-1 112,-4 0 1,4-1-15,-4-4 0,4-3 1,-3-6-1,-1-2 62,-4-3 1,1-3-55,-12-6 0,1-1 1,-6-1-1,-1-1-2,-3-3 0,-3-5 224,-6 1-205,-14-3 1,4-3 0,-11-2 0,0-3-1,-3-2 202,-4-2 1,-7 2-259,-3-1 0,1-5-38,-2-4 0,1-9 1,-4-1-1,7 31 1,1-2-33,0-4 0,1-1 0,2-5 0,0-2 22,0-5 0,0-1 0,1 2 0,0-1 0,1 5 0,-1-1 0,-1 4 1,-1 0-250,-1 2 1,-2 1 0,0 0 0,0 0 330,-1 3 1,-1 0 0,-1 0 0,-2 0-11,-1 2 1,0 1-1,-1 0 1,-1 0-1,0 1 1,0 1-1,-15-34 326,1 6 0,-7 5-143,-3 6 1,-3 0 0,-3 0-1,-2 1 83,-1-1 1,-2 1-239,2 4 0,-4-8 0,22 32 0,0-1 0,-1 0 0,1-2-79,1 0 1,-1-1 0,-1 3 0,2-2 22,4-2 0,0 0 1,-2-1-1,-1 0 1,1-3-1,0 0 1,-2-1-1,0 0-107,0 1 0,-1 0 0,-1 0 0,-1 1 56,0 1 1,0-1 0,-2-2-1,0 0 60,2 0 0,0 0 1,0 1-1,1 0 0,0 3 1,1 0-1,-1 1 1,0 0 7,0-1 1,-2 0-1,-2-1 1,-1 0-2,-1 0 1,1-1-1,2 3 1,0 1 0,-3 1-1,-1 1 1,1 1 0,1 1 20,0 2 0,0 0 0,-3 0 0,0 1-10,3 1 1,-1 1 40,1 1 1,-1 0-1,-5-3 1,0 1-1,2 3 1,1 1 0,-2 0-1,1 0 1,-2 2-1,1 0 177,1 0 0,-1 1 1,1 1-1,1 1-244,-33-9 0,32 13 0,-1 1 0,-2 3 0,0 0 0,-2 0 0,-1 1-102,1 1 0,0 1 1,3 0-1,1 2 2,-35 2 0,-3 0 0,1 0 1,-2 0-97,38-1 1,0 2 0,-37 3-33,2 1 0,4 6 156,1-1 0,0 2 0,1 3 1,2 0-51,2 4 0,6-1 204,-2 5 0,4 4 1,1 10-1,2 7-115,2 5 0,6 6-151,9 2 1,5 1 0,9-12 0,7-5-554,6-6 746,4-5 0,11-6 0,5-1 0,7 1 0</inkml:trace>
  <inkml:trace contextRef="#ctx0" brushRef="#br0">12370 10250 7992,'-10'-13'-502,"2"2"0,2 2 573,3-2 0,1 3-106,2-2 0,5 1 0,1-5 0,1 0 81,-1-1 0,0 1 0,-1-2 0,3-1 180,0-2 0,5-5-142,-4 5 0,-1-6 1,1 3-1,1-2 72,-2 1 1,4 4-63,-2-5 0,-4 7 29,-1-2 1,-3 3-1,-2 2 31,0-1 1,-2 3-7,-3 2 1,-7 4 0,-9 6 0,-1 1 69,-3 4 1,-2 5-66,-2 9-100,1-4 0,0 11 1,-1-6-1,-1 2 1,-1 4 54,-3 0 0,1 3-160,5-1 1,-1-4 0,1 0 0,1 3 125,3 4 0,-1 1-27,6 6 1,-5 1-11,5 9 1,0 2 0,4 9-1,-1 2-61,2 6 0,-4 2 24,9 2 0,2 0 0,1 0 0,1-1-128,1-4 1,-1-7 80,5-7 1,2-7 65,2 3 1,4 1 0,8-2 0,3-3 65,5-4 1,4-1-85,5-5 0,4 5 0,5-3 0,1 1 26,0-4 0,5 2-145,5-2 0,2 0 106,2-5 1,0-4-1,0-3 1,-1-6 62,1-7 0,5-4 78,-1-4-97,-5 0 0,-7-13 0,-5-6 0,2-6 0,1-5 148,-1-4 1,-3 3-144,-5-7 1,-2 0 0,-5-6-1,3-2-14,-3-1 0,-5-1-32,-3 6 0,-5-3 1,1-2-1,-4-5-131,0-3 0,-3-2 97,-2 0 1,1 0-751,-6 0 764,-1-6 0,-4 9 0,0-3 0,0 2 0,-1 0 61,-4-2 0,-5 0 0,-7 2 0,-2 1 17,2 2 1,-4 6 2,2-1 1,-6-2 0,1 3 0,-3 3 156,-1 4 1,0 7-92,-1-1 1,1 0-1,-1 4 1,1 7 172,-1 5 1,1 4-201,-1 4 1,1 3 2,0 6 0,1 1 0,1 4 0,3 6-417,-2 6 1,-2 5-8,-2 7 0,1 1 0,-1 1 0,-1 4-227,-3 2 1,3-1-186,-3 2 0,3-3 280,2-7 0,1 0 0,3-1 462,5-3 0,3 3 0,2-5 0</inkml:trace>
  <inkml:trace contextRef="#ctx0" brushRef="#br0">15683 12965 8202,'-24'0'78,"2"0"1,0 0 0,1 0 0,-1 0 0,1 0-1,1 0 229,3 0 0,1 0 0,2 0 1,-1 0-251,1 0 1,5 0 0,-1 0 0,-1 0-47,-2 0 0,-5 2 0,-1 3 0,0 4-149,-2 4 0,-1 3 19,-6 3 0,-3 3 1,0 8-1,-4 3 125,-1 5 1,-4 3 6,-7 1 1,3 6 0,-4 1-1,4 1 60,1 4 1,1 1-247,-1 2 0,8 0 231,7 0 1,1 0 0,10 0 0,2 0-81,4-1 1,8 1 48,-1 0 0,4 0 0,4 0 0,7 1 21,7 4 1,4-8-35,6 3 0,2-15 0,3 1 0,5-2 7,3 0 1,7-3-36,-1 0 0,5-7-26,-4 3 1,5-4 0,-2-2 0,1-1-68,0-3 1,0-4 192,5-6-73,6 7 0,-4-5 1,3 1-1,-4-6 0,-1-5 72,0 1 1,1-6 48,4 4 1,-9-5 0,4-5 0,-1-4 12,-1-4 0,-5-3 33,-2-3-115,-4 4 0,-8-14 0,-2 2 0,-6-6 0,-3-3 156,-1-4 0,-7-1-27,2-1 0,-3-1 0,-2 0 0,1-1-13,-1-3 1,0 1-73,0-6 1,-1 0-72,-4-5 1,4 5-1,-5 0 1,1-1-170,1 3 1,-1-4 153,6 7 1,-6-1 0,1 6-1,1 1 138,1 3 1,1-2-172,-4 7 0,2 0 0,-6 6 0,-2 3 33,-1 5 0,-2-1 15,0 1 0,-2 0 61,-2 5 0,-1-2 1,-8-1-1,-4-2-9,-4 1 0,1-2 0,-9 1-17,4 0 1,-10 3 0,7 0 0,-1 0-1,1 4 31,-1-1 0,3 2 1,0 2-1,3 4 22,-3 3 0,6 2 522,1 0-1049,3 0 0,8 2 401,3 3 0,4-4 0,1 5 0</inkml:trace>
  <inkml:trace contextRef="#ctx0" brushRef="#br0">15711 8061 8446,'-16'14'9,"-1"2"0,-4 1 0,1 2 1,-2 0-1,0 2 0,-2 1-29,2 0 1,-4 5 0,6-5 0,-2 1 14,-3 1 0,2-5 1,0 3-1,-1 0 17,2 0 1,-5 2 0,5 6 0,-2 2-31,1 1 1,5 6-18,-1-1 1,-1 5 0,1 3-1,1 3-63,3 1 1,7 2 144,3 5 1,3 2 0,2-1 0,0 1 122,0-4 0,8-8-122,6 1 1,7-4 81,7-1 1,2-2-1,4-3 1,5-5-18,7-3 1,0 0-113,6 3 0,0-9 0,3 1 1,-1-6-34,-2-5 1,0 2-51,5-11 0,-2-1 0,-1-4 0,-2-1 24,2-4 1,3-4 62,4-10 0,-2 1 0,3-6 0,-6-1 191,-3-2 1,0-3-84,-5-3 1,-1 8 0,-6-5 0,-1 0 106,-2-2 1,-7-7-65,2 1 0,-7 2 36,-3-2 0,-7-5 1,0-6-1,-7 0 53,-2 0 1,-3-5-233,-4 2 0,-3-3 0,-5-3 1,-9-3-24,-8 0 1,-4-1-60,-13 5 1,1 1 0,-13-3 0,26 29 0,-1 0 29,-1-1 1,0 0 0,-27-25-174,5 3 1,0 9 274,-5 2 0,2 2 1,2 13-1,8 10 175,5 9 0,5 13-433,7 4 1,0 16 0,1 9 0,3 5-972,5 4 1,5 1 1165,4 3 0,1 4 0,3 6 0,-4 0 0,1 0 0</inkml:trace>
  <inkml:trace contextRef="#ctx0" brushRef="#br0">15711 11430 8254,'0'-14'-501,"0"0"0,-2 1 423,-2 3 0,2 3 0,-3 2 109,4-5 0,1 2-11,0-1 27,0 6 1,-2-8-1,-1 4 99,-2 0-131,1-3 0,4 1 0,0-1-181,0-1-85,0 5 254,6-1 1,0 6 300,4-4-197,2 4 1,-8-11 0,3 6-4,0-2 1,-3 3 0,-2-4-18,3-2 1,-4 3 0,6-1-77,-1-2 0,-4 3 55,2-2-1,4 1 39,-6 1 1,3 3 11,-10 10 0,-2 4 0,-4 9-56,2 1 1,-5 4 0,-5-2-171,1 1 1,7-5 0,2 4 29,-2-1 0,-2-4 1,-1 3-76,0-3 0,4-2-227,1 0 24,-1 1 176,-4-8 1,6-2-1,3-10-125,4-4 0,6 1 1,1-1 306,2-2 0,-3-1 0,2 1 0,0 2 0,2-1 0,-4-4 0,-2 0 0,-1 5 0,-1 1 0,4 1 0,-3-4 136,2 2 1,-2 1 676,-2-2-479,0 7 0,0-1-183,0 8 0,0 4 1,0 6-66,0 1 1,0 5 0,0 4 0,0 1-122,0-1 1,0 3-39,0-4 0,-5-2 1,0-2-1,2-3 0,2-7 59,1 1 0,1-7 0,4 0-71,5-6 1,7-5 0,3-8-256,3-3 1,-6 3 0,3-3 339,1 4 0,-5-6 0,4-1 0</inkml:trace>
  <inkml:trace contextRef="#ctx0" brushRef="#br0">15725 11288 8254,'14'-8'-322,"1"-5"1,-1 5-314,0 1 656,0-6 0,1 11 0,-1-2 0,0 2 0,0 4 30,0 2 0,-6 11 0,-5 10-51,-6 6 0,-11 6 0,-8 5 0</inkml:trace>
  <inkml:trace contextRef="#ctx0" brushRef="#br1">11261 13321 8342,'-19'-16'-148,"2"-1"1,4-2-1,7 1 1,4 2 0,5 2-1,7 0-209,9 0 0,9 0 0,8 1 0,9 2 318,4 1 1,4 7 0,7-1-1,4 4 39,0 4 0,3 11 0,4 7 0</inkml:trace>
  <inkml:trace contextRef="#ctx0" brushRef="#br1">19635 3455 8030,'21'-15'-231,"-4"1"1,7 0 0,-1 0 190,0 0 0,2-1 0,-5 1 0,1 0 519,-1 0 0,4 1 1,-5 2-1,-2 3-355,-1 2 1,-6 1-360,-1 5 1,-6 6-12,2 4 1,-5 9 0,-6 4 0,-7 4-388,-4 2 0,-13 5 330,1 4 1,-9 3 302,1 2 0,-5 0 0,1-1 0,2-1 0,1-3 0,6-1 0,-1-4 0,10-5 30,4 1 0,4-7 1,7-8 362,8 0 1,11-6-66,8-3 0,8-5-149,2-5 1,-1 2-1,7-6 1,0-2 93,3-2 1,-2-6-199,2 0 1,-7 0-271,3 5 1,-1 0 0,-5-1 0,-6 1-472,-4 0 0,-6 4 189,-2 1 477,2 6 0,-4-16 0,7 3 0</inkml:trace>
  <inkml:trace contextRef="#ctx0" brushRef="#br1">20062 3497 8030,'4'-14'391,"1"0"367,0 0-390,-5 6-262,6 1 1,-3 14 0,7 4 0,-1 5 31,-1 3 1,5 6-323,-4-2 1,-1 0 0,3-1-1,4-2-118,2-2 1,7 2 133,-5-1 0,6-5 170,-1-4 1,4-7 0,4 0 0,1-6 505,-2-7 1,4-8-180,-2-6 0,-6-3 1,-8-1-1,-5-1 199,-4 1 0,-4-1-244,-6 1 1,-11 4-153,-3 0 0,-10 9 1,0 0-1,-2 9-505,-3 5 0,5 1-126,1 0 0,5 6 0,-1 3 0,2 4-1073,-2 1 0,8 0 539,-3 1 1033,9-1 0,-8 0 0,6 0 0</inkml:trace>
  <inkml:trace contextRef="#ctx0" brushRef="#br1">16834 9127 6183,'0'-10'555,"0"1"-467,0 6 1,0-5-1,-1 5 265,-4-2 0,2-6 120,-7 1 0,6-1 0,-4 0 0,0 3 65,0 2 1,3 0-322,-4 1 0,4 2-242,-5-7-199,7 7 0,-3-1 130,6 8 1,0 4-1,0 8 1,0 5-194,0 7 1,6 2 131,4 8 0,-2 5-83,1 4 1,-1 5 0,1-3-1,-2 0 5,-1 0 0,-4-8 111,2-8 1,-2-3 211,-2-1 0,-2-9 307,-2-6 1,1-7 6,-7-12 0,5-3-227,-4-6 0,1-5 0,-3-2 0,1-1 123,-1-3 1,3 3-378,-1-2 1,6 2 116,-2-2 0,4-2 1,1 3-1,0 1 35,0 3 1,1 4-41,4 0 0,3 1 34,6 0 1,0 6 0,2 3 0,1 4 34,2 1 0,7 1-31,-3 4 1,4 3-263,2 6 0,-3 5 0,0 0 0,-3 0-176,3 2 0,-1-6 151,-1 4 1,1-5-522,-6-4 1,1 3 0,-2-6-774,1 1 1508,0 5 0,-11-10 0,-4 7 0,-2-7 0,-2 3 0</inkml:trace>
  <inkml:trace contextRef="#ctx0" brushRef="#br1">17218 9568 8030,'10'8'74,"-1"-4"0,-4-2 954,4-2-599,-6 0 0,9-6-251,-8-4 0,6-4 0,-6-4 0,1-2 54,2-2 1,-6-2-181,4-4 0,-4-1 81,-1 1 0,0-1 0,0 3 0,0 0 216,0 3-345,0 5 35,0-2-157,0 12 0,0 8-12,0 9 0,5 4 49,0 1 0,8 0 0,-1 2 0,6 1-377,-1 2 1,3 0 197,-1-4 1,5-6-23,-5 1 0,5-1 1,-5 4-1,-2-4-337,-1-4 1,-2 1 194,0-1 0,-4 0 55,-1-5 0,-6-2 369,2-3 0,-10-3 0,-2-6 0</inkml:trace>
  <inkml:trace contextRef="#ctx0" brushRef="#br1">17360 9042 8030,'-14'0'3154,"6"0"-2067,-4 0-877,10-7 0,-6 6-1204,3-4-292,4 3-14,-6 2 0,14 0 1300,2 0 0,10 0 0,3 0 0</inkml:trace>
  <inkml:trace contextRef="#ctx0" brushRef="#br1">17758 9212 8030,'0'-14'0,"5"0"367,0 0 0,1-1 0,-1 0 261,4-4 1,2 3-678,-1-3 1,3 5 0,-4 3-1,4 1-162,1-1 1,-5 5 109,1 1 0,-5 3-322,4 2 0,-4 0 0,3 2 0,-2 3-216,-3 4 0,-1 4 360,-2 1 0,0 5 344,0 0 0,0 5 1,-2-5-1,-1 0 212,-2 1 1,1-4-106,4 3 0,0-3 0,-2-4 0,-1-1 1513,-2-1-698,0-7-663,12 3 1,1-6 0,6-1-1223,0-4 0,5-3 898,0-6 0,0 0 0,-5-1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12725 839 8221,'-20'-14'26,"-4"1"0,-3 2 1,0 3-1,2 2 0,1 2 1,-1 3 151,-2 1 0,-1 0 0,-1 1 0,1 3-209,0 0 0,-1 1-45,1-5 0,-1 5 0,1 0 1,-1-1 48,1 3 0,-5-4-14,0 6 1,-9 1-1,1 4 1,-4 2 41,-1 3 0,-3 3-4,1 6 0,-8 12 0,3 4 0,3 7-23,-1 7 1,13 7 14,19-28 1,0 2 0,1 2-1,2 3-64,0 2 0,3 3 1,2 2-1,3 2 0,5 0 1,2 1-1,1 0 0,3 0-7,3-2 1,2 0-1,2-2 1,4-2-148,5-2 0,4-2 0,2-1 1,1-2 211,1-5 1,3-1-1,1-2 1,1-1-1,3-1 1,1-1-1,-1-1 1,1-1-19,-1-1 1,1-2 0,-1-3 0,1-1-8,35 12 1,2-9 94,3-5 1,-35-12 0,2 0 0,1-2 0,2-2 0,-3-2 0,1-2 123,-3-2 0,0-2 1,-1-4-1,-1-3-48,-1-1 0,0-2 0,0-2 0,1-1-47,2-2 0,-2-3 1,-1 0-1,-3-3 0,-1 1 1,-2-2-1,2-1 1,-1-1 80,0-1 0,-1-1 1,-1-1-1,-1-1-45,-3-2 0,-2-1-76,1 1 0,-3-1 1,-5-1-1,-4-2 0,-1 1 1,-1-1-1,-1-1 0,-3-1 1,-2-1-1,-1-1 34,0-1 0,-2-1 0,-1 0 1,-2 0-51,-4 2 0,-2 1 0,1 0 0,-2 0-8,-6 2 1,-3 0 0,1 2 0,-1 2 0,-29-26 0,-2 10-145,-5 6 1,-10 5-116,-4 3 0,-4 3 114,-1 7 1,2 4 0,2 2 0,6 0-273,2 0 1,6 4 172,5-1 1,4 4 126,16 0 1,-1 1-1,13 0 1,5 0-677,3 0 775,16-1 0,-5 1 0,10 0 0</inkml:trace>
  <inkml:trace contextRef="#ctx0" brushRef="#br0">9825 14984 7788,'-27'-6'22,"3"-4"0,5-1 1,4-1-1,0-1 1,3-3-1,2 0 250,6 1 0,7-1 0,3-2 0,2-1 1,3 1-1,2-1-163,1 0 1,5 0-1,0 4 1,-2 1 32,-1 0 0,-7 5 71,1-1-203,-1 7 1,1-3-65,-1 6 1,-6 6 57,2 3 1,-5 12 0,-5 7-1,-2 9 24,-1 4 0,-5 14-101,4 7 0,-3 17-7,8-37 0,-1 1 0,-1 2 0,1 0 1,1 0-1,2 2 0,-2 1 0,1 1-26,0 2 1,0 1 0,0 3 0,1-1-155,2-1 1,0-2-1,0-2 1,0-1 144,0-5 1,0-1 0,5 35-1,1-10 1,2-7-59,3-6 1,-3-12 226,2-9 1,-1-4 156,5-6 1,1-2 0,-1-7 0,0-1 15,0-4 0,2-2 232,3-7 0,3 0-355,7 0 0,1-2 0,3-3 0,5-4 439,3-4 1,1-1-626,1 0 0,1 1 47,4 4 1,-3 2 0,8 6 0,-1-2-28,-2-2 1,6 5 22,-4 5 1,9 6 18,6-2 1,2-1 0,4 0 0,3 0 2,-37-4 0,2 0 0,4-2 1,2-1-257,2 1 1,1 1-1,3-2 1,0-1 232,4 1 1,0-2 0,0-1 0,0-2 0,0 0 0,1 0 0,1-1-1,0-1-69,3-1 0,0 0 0,-3 4 1,0-1 62,-2-2 0,0-2 1,0 3-1,0-1 28,-3-1 1,1 0 0,1 1-1,1 1 1,1-1 0,0 1 0,-1-1-1,1-1 26,-2 2 1,0-1 0,-1 1-1,1-1 88,0-1 0,2 0 1,1 0-1,2 1-40,0 1 1,1 1 0,-1-2 0,-1 1 0,2 2 0,0 1 0,1 0 0,0-1 126,2 0 1,1 0 0,3 2 0,1 0-112,6-1 1,0 0 0,-3 0 0,-1 0-53,4 0 0,0 0 0,-1 0 1,0 1-1,-1-4 0,0 0 0,2 0 1,0-1-101,3 0 0,0-1 0,-6 2 1,-1 1 35,2-1 1,-1 0-1,-2 4 1,-1-1-28,1 0 0,0-1 1,1 2-1,0-1 1,0 1-1,0-1 1,-1 0-1,0-1 55,-3 2 1,0-1-1,2 1 1,0 1 1,3 0 1,1 0 0,2 0 0,1 0 22,-20 0 1,1 0-1,-2 0 1,20 0-1,-2 0 1,3 0 0,-1 0-1,-1-1 1,-1 0 38,1-1 0,0-1 1,0 3-1,0-1-416,1-1 0,0-1 0,-4 1 0,1 1 374,0-1 0,1-1 0,0 2 0,0-1 0,0-2 1,-1 0-1,1 1 0,-1 0 2,2 1 1,-1 1-1,-2-2 1,-1-1-57,3 2 0,-1 0 0,-1-1 0,-1 1 33,-2 1 0,-1 2 1,-3 1-1,-2 2 1,-5 0-1,-1 0 1,-3 1-1,0 0-133,-4-1 0,-1 1 0,-3-1 1,-2 1 161,1 3 1,0-1 0,-1-2 0,-1-1-6,0 1 1,-1 0 0,33-2 0,-6 2-1,-4-4 47,-5-1 1,-1-8-44,-3-6 1,-11-2-142,-7-7 0,-8-3 0,-8-7 0,-7-5 297,-3-3 1,-9-3-251,1-4 1,-2 4 130,-2-3 0,-6-2 0,-2 0 1,-2 0 344,1 0 0,1-3-83,-2 4 0,-1-5-182,7 1 0,-3-4 0,4-1 0,-2 1 57,2-1 1,2-3-257,1 3 0,-5-3 465,0 8 1,0 4-1,4 4 1,-2 6-698,-2 3 0,-4 7 439,4 4 1,-2 9-1985,3 0 625,2 1 1221,-4 12 0,6-16 0,0 2 0</inkml:trace>
  <inkml:trace contextRef="#ctx0" brushRef="#br0">13422 13278 7886,'-5'-14'0,"1"0"-226,0-1 0,3 1 1,1-2-1,0-1 37,0-2 0,0-5 0,0 4 1,0-1 246,0 1 1,0-5 0,0 2 0,0 0 62,0-1 0,-5 5 0,0-3 1,2 0 160,2 0 1,1-2-167,0-4 1,0-1 0,1-1 0,5-1-38,9-3 0,0-3-14,9 3 1,-2 3-60,2 7 1,1-1 0,-4 6 0,-1 1 77,1 3 1,-7 5 274,-4 1-207,-7 6 1,3-2-1,-6 10 216,0 4 0,-5 4-120,1 1 0,-8 5-183,3 0 0,-4 4 0,1-2 0,1 1 53,1 3 1,2 2-189,-1 2 1,-4 1-97,4 3 0,1 3 0,-2 8 1,1 4-143,1 4 0,-5 11 156,4 8 0,2-30 0,0 2 75,-3 4 1,1 1-1,1 0 1,0 0-1,-2 0 1,1 0-1,1-2 1,2 0-22,1-2 1,0-1-1,-1-1 1,0-2 28,-4 31 1,4-12 0,1-9 0,3-10 75,2-12-33,0-12 0,0-11 100,0-10 1,0-6 0,0-13-1,0-9 59,0-7 0,0-7-87,0 0 1,0-5 81,0 4 0,0-6 0,0 2 0,0-1 323,0 0 0,0 6-89,0 9-285,0-3 1,5 13-1,2 1 1,0 11-1,4 11 84,2 8 0,0 12-174,-4 8 0,2 11 70,-6 3 0,1 9 1,-2 2-1,0-3-59,-1 0 1,1-9-15,0-3 1,-1-9-390,7-5 0,-1-10 0,7-7 0,3-12 405,5-13 0,15-29 0,6-15 0</inkml:trace>
  <inkml:trace contextRef="#ctx0" brushRef="#br0">14645 12610 7796,'0'-27'-91,"0"2"0,0 1 0,0-1 1,0-2-1,0-1 0,0-1 80,0 1 0,1-1 0,2-1 0,4-1 71,1-2 1,-5-1 0,2 7 0,-4 2 112,-1 2 0,0 5-27,0-1 80,0 3 0,0 7 84,0-1 0,-5 9 0,1 1-234,1 8 0,1 1-7,2 5 1,0-1-89,0 11 0,0-1 0,0 7 0,0 4 31,0 4 1,0 9-53,0 5 1,-5 5 17,0 5 1,-6 2-1,3 9 1,-1 3-29,4-36 0,1 0 0,-1 2 0,-2 0-305,-2 1 1,0-1-1,-7 37 219,-3-3 0,3-11 1,2-10-1,0-9 73,-1-6 0,6-15-87,-1-2 184,1-11 0,-5-6 0,-1-8 348,1-2 0,5-1-104,-1-9 0,1 3-6,-5-8 1,4 1 0,1 1 0,-1-4 506,2-1 0,-3 5-620,6-2 0,1 3 0,5 2 17,4 0 0,3 6-68,6 3 1,5 5-155,0 5 1,6 3 0,-1 7 0,3 3-179,1 1 1,1-2-135,-1-7 1,1 1-243,-1-7 1,7 0 0,1-11 599,0-7 0,12-25 0,-4-14 0</inkml:trace>
  <inkml:trace contextRef="#ctx0" brushRef="#br0">12782 15013 7830,'-14'0'-421,"0"0"486,0 0 1,4-2 0,2-3-111,2-4 1,1-5 0,5-4 0,0-2 41,0-3 1,0 0-1,0-6 1,0 1-3,0 0 0,5-1 131,0 1 1,4 1-1,-4 2 1,-2 2 502,-1 3-226,4 1 91,-5 5 1,6 9-173,-7 10 0,-5 4-133,0 15 0,-4 1-91,4 8 1,-4 2 0,2 6 0,-1 0-93,-3 3 0,5 9-254,1-1 183,4 3 0,1 10 0,0 7 1,0-30-1,0 0 0,0 4 1,1 0-130,1 0 0,1 1 1,1 4-1,1 1-940,5-3 1,-1 1 1076,-1 2 0,0-1 0,5-2 0,1 0 0,-2-2 0,1-1 1,2-3-1,0-1 0,2-3 0,1-2-37,18 31 1,-14-34 0,1 0 141,2-2 0,2-3 0,28 20 0,0-11 0,-1-6 171,-2-4 0,-4-5 76,4-5 0,-6-8-129,1-5 1,-4-4 0,-5-1 0,-4-1 64,1-4 1,-5-3-98,3-6 0,-7 0-158,-3-1 0,-7 1 1,0 2-1,-7 0 93,-2 3 1,-3 4 1378,-4-4-1695,-6 6 1,-3-8 0,-9 4 0,-2-1 0,-2-1-143,-4 1 1,4-5 427,-2 4 0,7-2-139,-2 1 1,5-2 0,3 2-66,1-2 351,7 4 0,5 1-192,12 7 0,3 2 0,10 3 1,5 7 30,3 10 1,2 8-59,6 13 1,0 8 131,-1 6 1,-7 6-1,-6 8 1,-10-2 85,-8-2 1,-5-4-172,-6-6 1,-8-13-11,-6-6 0,-2-13 1,-6-8-1,1-5-69,4-8 0,1-4-1170,2-4 1235,6-11 0,8-26 0,8-11 0</inkml:trace>
  <inkml:trace contextRef="#ctx0" brushRef="#br0">14417 16704 7706,'0'-14'-75,"2"1"0,1 2 0,2 2 0,-2-2 465,-2-2 1,-1 4 0,2 1-362,3 2 1,-2 1 0,5 6 0,-2 4-85,-3 5 1,4 9-1,-3 6 1,0 6 23,-3 7 1,-1 3 166,0 2 1,0 6 0,-1 3 0,-3 3 183,0 2 0,-6 0-196,5 0 0,-4 5-54,4-1 1,0-1 0,5-9-1,0-9 60,0-7 0,0-6-409,0-6 0,7-4 104,2-9 1,10-10 0,5-13-1,3-7-323,1-9 1,2-9 303,3 0 1,-3-3 22,4-1 1,0 1-1,-1 1 1,-1 4-323,-2 1 1,-3 7 492,-3 4 0,1 6-53,-6-1 1,0 4 0,-5 2 983,0 4 27,-6 2-560,-1 7 1,-9 2 0,-3 1 0,-3 3 149,0 2 1,-4 2-279,2 4 0,2 0-382,-1 0 0,1 1 0,-1-1 0,2-2-636,1-2-388,4 3 14,-4-6 383,6 8 414,0-7 416,6-2 1,2-6 0,5-2 656,-4-2 0,2 0-443,-6-5 0,1 4 215,-1-4 0,-3 4-61,2-5-224,-2 7-350,4-3 0,-2 8 1,5 1-130,2 1 1,-3 6-33,1-5 1,3 4 69,6-4 1,3 1 0,4-3-1,-1 2-389,1-2 0,2-3 203,2-4 1,-6-4 248,1-7 1,-2-5-1,2-2 1,-5-2 142,-3 0 0,4-6 0,2-6 0</inkml:trace>
  <inkml:trace contextRef="#ctx0" brushRef="#br0">15498 16320 7706,'0'8'1245,"-2"0"-953,-3-3 1,4-2-199,-4 7 1,4 1 0,1 8-1,-2 4-122,-3 4 0,4 10-420,-4 5 354,3 1 1,2 12-1,-1-3 1,-2 4 0,-4 2-10,-1 4 1,0-10-50,-1 0 0,-4-6 155,4-4 1,-4-4 0,1-3-1,1-5 29,1-8 1,5-11-50,-4-6 43,6-4 1,-4-2 0,7-5-11,0-9 1,2-5-46,3-9 1,3-4-46,6 0 0,5-5 1,1 3-1,2 2-193,4 3 0,-4 0 143,2 11 1,-2 0 97,1 5 1,3 1 0,-7 5 0,-2 10 70,-1 11 1,-4 14 67,-2 10 0,-4 9-4,-6 2 1,-1 5 0,-4-1-1,-3 2 240,0-2 1,-3-6-78,6-13-677,-6 0 271,10-23 0,1-10 39,9-19 0,8-8 37,2-6 1,7-3-1,-3-7 1,4 0-39,2 1 0,-1 4 21,1 0 1,-1 2 74,0-2 0,1 11 1,-2 11-1,-4 7 142,-4 2 0,-4 10 394,-6 12 1,-3 7-197,-6 11 0,0-2 0,0 6 0,0-4 408,0-6-1054,0 1-223,0-12 1,2-2 0,1-12-75,2-10 1,0-3 259,-5-13 0,1 0 103,4-4 1,-3-5-1,2 0 1,-1 0 239,2-2 0,3-14 0,6-10 0</inkml:trace>
  <inkml:trace contextRef="#ctx0" brushRef="#br0">16593 15624 7702,'-37'57'0,"-4"-2"1307,3-3 1,3 3-1,4-1 1,6 6-155,6 6 1,3-1-787,2 2 1,4-7-199,1 1 1,6-4 0,-2-3-1,3-2 138,2 2 1,2-2-843,3 5 0,1-10-675,3 5 0,4-1 1,-4-4-1,4 0-759,1 2 1,0 0 1386,1 4 1,-1 0 581,0-5 0,7 4 0,2-5 0,-2 1 0,-1-6 0</inkml:trace>
  <inkml:trace contextRef="#ctx0" brushRef="#br0">15882 16918 7635,'6'7'-496,"-4"1"862,2-3-311,4-3 0,0 4 0,8-8 1,1-1-1,4-3 0,-1-2 0,1-3-73,-4-2 1,-1 1 0,-3 1 0,-4 1 510,-4-1-619,-4 5 0,-12-1 126,-3 7 0,-16 13 0,0 3 0</inkml:trace>
  <inkml:trace contextRef="#ctx0" brushRef="#br0">27938 4663 7692,'-1'19'0,"-2"0"-324,-2-2 0,-6 4 181,1-2 71,-2 0 1,-3 1 0,1 2 0,0 2 0,-2 0 0,-1-1 0,-4 1-2,-1 0 0,5-7 0,-2 4 0,3-2 115,2 0 1,1 0-4,4-5 1,-2 0 20,6 0-39,0 0 50,5 1-62,0-7-76,0-2 1,0-8 0,2-2 42,2-6 50,-2-3 1,4-1 162,-6 0 0,0 0 1,0 0 71,0-1 1,0 1 31,0 0 0,0 0-79,0 0 1,5-1 0,0 1 0,-2 0 137,-1 0 1,-2 4-172,0 1 1,1-1-104,4-4 1,-3 0-1,2 0-81,-2-1 0,-1 3 35,4 2-174,-3-2 1,4 4 67,-6-6 1,-6 6-23,-4 3 1,-9 3 62,-4 2 0,-4 5 1,-3 1-1,-3 4-106,-5 6 1,-3-2 83,-2 5 1,2-3-22,3-2 0,5 0 0,7 0-304,3 0 328,5 1 0,6-7 34,12-4 0,8-2 0,11-4 0,4-1 125,4-2 0,2-1-26,-1 1 1,-1 4 20,-3-4 0,1 3 0,-6 2 0,-2 2 368,-1 3-320,-2 3 0,-6 11-106,-3 0 1,-5 4 0,-3-2 0,-4 1 38,-1 3 0,-4-3-182,-2 2 0,-4-5 25,9 5 0,-4-7 0,0 2 0,2-5-85,2-4 0,4 1-247,-4-7 309,6 1 1,-8-6-1,6-4-309,2-5 0,3-2 137,4-2 0,3-2 49,2-3 0,4 3 0,-4-3 1,4 3 69,1 2 0,0 0 54,1 0 1,-1 4 115,0 1 0,0 1 0,0-3 1,1 3-83,-1 1 0,5 1 151,0 1 1,1 4-34,-1-4 1,-1 4 0,4 1 0,-2-2 110,-2-3 0,-3 4-111,0-4 1,-1-1 16,0 1 1,0-5 0,1 4 345,-1-2-301,0-1 167,0-6 1,-4 3 139,-1 2-121,-6 4-194,4 6 1,-6 0 171,4 0-161,-3 0 1,5-2 236,-2-2-183,-3 2 1,4-6-148,-6 3 0,-1 4-1,-4-4 0,2 4 0,-7 1 0,-3 0-15,-4 0 1,0 0 0,-7 0 0,0 6-126,-4 3 1,-5-1 0,-2 0-1,0 0-78,0 0 0,-4 0 171,1 1 1,2 2 13,-2-6 1,6 1 0,-1-2 0,5 0 81,4 0 0,3-3-41,7-1 0,5 0 38,-1 0 1,7-1 0,-2-4 60,4-5 0,2-1 123,4 2-141,3-4 0,6 12-31,0-4-87,1 3 0,-6 9 16,1 2 1,-7 4 0,1 2-1,-2 4-94,-2 5 0,-6 3 101,-4 1 0,2 7-41,-1 3 1,-2 5-1,-7 4 1,-2 5 57,-2 4 1,3 5 15,-5 1 0,2 1-20,-2-1 1,-1-2 0,6 6 0,2-1-10,1-5 0,8 1-104,3-9 0,4-3 106,1-1 1,3-6 0,6-4 0,10-5 18,7-3 0,4-7 172,3-4 0,5 1-35,9-1 1,-1-2 0,6-6 0,3-3 143,5-1 0,-1-3-61,2-4 0,-8 0-399,-6 0 0,-6 0 0,-6 0 0,-8 0-1235,-5 0 1052,-3 0 0,-7-6-205,-2-3 0,1-4 1,-6-1-1,-1-2-226,3-3 0,-4 3 469,6-3 1,-4 3 98,4 2 0,-4 0 1,5 0 178,1 0 0,-3 4 0,1 1 0,1-1 0,4-4 0</inkml:trace>
  <inkml:trace contextRef="#ctx0" brushRef="#br0">28237 5743 7692,'-6'-14'-259,"4"5"0,-3-1 0,2 1 583,-2 1 0,4 0 482,-4 3-516,3-3-175,9 0 1,1 2 0,6 5-1,0-3 1,0 0 89,1 0 1,3 1 0,3 0 0,1-2 2,3 2 0,2 2-166,2 1 1,-1 0-145,1 0 0,-1 0 0,0 1 0,-1 2-295,-3 2 0,1 1-271,-6-1 0,5-3 380,-5 3 0,0-4 0,-5-1 0,0 0 288,0 0 0,5 0 0,0 0 0,0-6 0,-4-2 0</inkml:trace>
  <inkml:trace contextRef="#ctx0" brushRef="#br0">29104 5132 7692,'2'-19'-77,"1"0"0,2 2-146,-2 1 0,3 2 1,-1 0-1,0 1 1173,1 3-494,-5-2 0,7 6 131,-3-4-256,-3 4-209,4 6 1,-6 6 0,0 4 0,0 4 112,0 5 0,0-2-214,0 7 1,-5-1 8,1 6 1,-1 6 0,5 3-1,-2 3 54,-3 1 1,4 1-161,-4 0 0,2 6 13,-2 3 1,2 8 0,-5 0 0,2-3-258,3-4 1,1-7 28,2 2 0,0-6 14,0-4 1,0-10 0,2-10-330,2-7 0,4-5 148,7-6 458,-1 0 0,6-6 0,2-2 0</inkml:trace>
  <inkml:trace contextRef="#ctx0" brushRef="#br0">29915 5743 7692,'7'-1'122,"-2"-4"214,-3 4 0,-1-4 0,3 10 0,0 4 330,-1 4-629,-1 1 1,-2 6 0,0 6 0,-2 4 0,-2 4 0,-4 1-1,-2 0-349,1-3 0,-1-2 16,-4-2 1,0-1 0,0-3 0,-1-6-230,1-2 0,5-3-375,-1-4 900,7-2 0,-9-7 0,4 0 0</inkml:trace>
  <inkml:trace contextRef="#ctx0" brushRef="#br0">30768 5061 7692,'8'-22'48,"-4"3"1,-1 3-1,1 2 1,0 0 0,1 1-1,0 2 439,0 2 1,1 5-323,-1 0 0,-2 2 1,5 4-1,-2 2 92,-3 6 1,-1 9 0,-2 5 0,0 4 105,0 5 1,0-1-263,0 6 1,-7 1 0,-2 7 0,-2 3-81,1 1 1,-2-4-31,2 2 0,-4 2-156,-5 2 1,3-1 0,-3-1 0,4-1-610,0-3 0,3-3 412,2-5 0,-1-5-344,6-9 1,2-5 0,8-10 705,4-4 0,4-10 0,8-9 0,1-8 0</inkml:trace>
  <inkml:trace contextRef="#ctx0" brushRef="#br0">31422 4734 7692,'-5'-9'-96,"0"-1"0,0 5 609,5-4 1,2 4 109,3-4 1,3 4-447,6-5 0,6 7 0,3-3 0,0 1 127,1 1 1,0-3-115,4 2 0,0 4-124,1-4 1,-1 4 0,-1 1 0,-2 1-41,-1 4 1,-6 3-180,1 6 1,-5 7 22,-5 2 0,-2 6 0,-7 5 1,-2 9-65,-3 8 1,-3 5 136,-6 6 0,-6 4 18,-4 10 0,11-35 1,-1 0-1,0 3 0,0-1 1,0-1-1,1-2-77,1 0 1,0-1 0,-13 37-177,6-5 0,0-1 276,5-4 0,6-9 0,3-11 0,3-5-30,2-3 0,0-7 106,0 3 0,-1-9-11,-4-2 0,2-5 1,-7 2-1,1-1 234,1 0 0,-6 0-124,0-5 0,-1 1-249,-4-1 1,4 0 0,0 0 0,1 1-200,0-1 0,-5-5 63,0 1 1,0-7-31,5 2 1,0-4-1,-2-1 1,-1 0 255,-2 0 0,-13-6 0,2-2 0</inkml:trace>
  <inkml:trace contextRef="#ctx0" brushRef="#br0">29062 3256 7485,'-8'0'-355,"-5"0"343,11-7 1,-4 7 0,4-1 75,-2 4 0,2 8 1,-3-2-1,4 4-6,1 1 0,0 2 1,-2 3-1,-1 5-39,-2 3 0,-4 7-16,4 4 1,-6 5 0,2 4 0,-2 7-97,1 6 0,-3-2 115,4 4 1,1 1-70,-1-1 0,4 4 0,-3-4 0,2-4-190,2-4 1,3-7 271,1-9 1,0 0 55,0-9 1,0 1 0,0-12 0,0 0 420,0-2-254,0-2 0,0 0-219,0 0 0,-5-4 0,0-1-457,2 2 313,-5-4 1,5 4-95,-6-7 1,-1 1 0,-4-5-203,0 0 1,0-1 224,-1-4 1,0 2 152,-4-7 0,3 1 0,-3-5 0,3-1 99,2 1 1,0 1-1,-1 4 0,6-4-32,-1 4 0,1-4 0,-4-1 1,2 0 184,2 0 0,4 1-42,-4 3 1,5-2-45,0 2 0,-3-2-44,3-3-38,-1 8 0,11 0-25,4 7 1,4 2-1,3 3 1,4 4 119,1 4 1,2 1-103,4 0 1,5 0-41,0 1 1,-4-1 0,-5 0 0,-1 0-127,-1 0 0,4-4 52,-7-1 1,0-4 68,-5 5 0,0-7 0,-1 0-29,-4-6 0,4-5-177,-4-6 0,-1-7-107,2-3 1,-6-2 0,6-3 303,1 1 0,8-13 0,3-4 0</inkml:trace>
  <inkml:trace contextRef="#ctx0" brushRef="#br0">30967 3583 7501,'8'-15'-585,"-2"1"1,-6 0 603,0 0 1,0 4 0,0 1 93,0-2 1,-5-2 0,0-1-73,2 0 0,0-1 0,0 1 0,-2 0 4,2 0 0,1 0-3,2-1 1,0 1-1,2 0 41,3 0 0,-4-1-24,4 1 0,1 5 140,-1-1 0,0 1 68,-5-5 1,0-1-125,0 1 1,0 5 0,0-1 1,0 5 0,0-4 0,1-2 47,4-2 0,-3 4-108,3-1 1,-2 6 0,0-6 54,2-1 0,1 3 70,-1-1-177,-4 5 1,6 1 135,-7 13 1,0 6-87,0 12 0,-7 7-28,-2 3 1,1 8-1,-2 2 1,-1 3-90,-1 3 1,-4 1 100,-3 2 0,3-2-198,-3-3 1,3 2 0,2-7 0,0-2-512,0-6 0,6-6 215,3-9 1,-1-3 0,1-7-567,2 0 380,1-6 339,2-2 1,0-7 274,0-4-64,0-3 0,-6-5 64,-4 4 0,-2-4 0,-2 4 141,-1-4 1,1 4 319,0-1 0,6 5 746,3-4-802,4 6 1,7-4-214,4 7 0,4 2 1,5 1-1,4 3 113,4 2 0,2 0-223,-1 2 0,1 2-206,-1-2 0,0-4 0,1 1 0,-1-3-435,1 1 0,-7 0-668,-3-5 1227,-3-7 0,4-7 0,2-8 0</inkml:trace>
  <inkml:trace contextRef="#ctx0" brushRef="#br0">27626 2431 7692,'0'-14'0,"1"0"-15,4-1 0,-4 6 1,4-1-1,-3-1 236,-2-1 1,0-3-1,0 1-29,0 0 1,-5 5-1,-1 1 35,-2 1-170,-2 3 1,-4 4 0,0 1 0,0 4 31,-1 4 0,1 4-84,0 1 0,0 7-3,0 3 1,-5 2 0,0 4 0,1 4 95,2 3 1,2 5-32,0 0 1,0 1-116,0-1 1,6 0-1,3-3 1,3-4-1,2-5 0,2 5 60,3-12 1,7-1-8,7-12 1,7 1 0,-3-6 0,4-2 10,2-2 1,4-7-162,0-3 1,2-9-40,-2-1 1,-3-4 0,3 2-1,-5 0-407,-4 1 0,1-5-25,-6 1 0,0 2 616,-4-2 0,5 0 0,2-4 0</inkml:trace>
  <inkml:trace contextRef="#ctx0" brushRef="#br0">27967 2218 7692,'0'-14'-155,"0"-5"-37,0 0 1,0 0 624,0 4 0,4 6 0,1 0 679,-2-3-573,-1 6-413,-2 0 1,0 7 0,0 4 148,0 5 1,-5 7-117,0 2 0,-4 6-76,4-1 1,-1 4 0,3 4 0,-2 3 13,2 1 0,-3-3-311,1 5 0,0-5 80,5 5 1,-5-1 0,1 2-1,0-3-297,3-1 1,1-2-14,0-4 1,-2-1 163,-2 1 1,2-7-1,-3-3 1,4-4-938,1 0 659,0-7 348,0-2 1,1-6 209,4 0 0,-3 0 0,4 0 0</inkml:trace>
  <inkml:trace contextRef="#ctx0" brushRef="#br0">28066 2602 7692,'14'-15'447,"-4"7"506,-1 4-814,-5 2 0,2 4 0,-6 2-302,0 6 1,0 3 96,0 1 1,0 0-203,0 0 1,-5 5 0,0 0 0,1-1-50,-3-3 0,6 0 170,-4-1 0,2-2 50,-2-2 288,4 3 1,-4-12 334,10 4-365,2-4 1,8-7 0,-1-3-1,0-4 208,0-1 1,1 4-202,-1 1-110,0-1 0,0-2 0,0 2-827,1 5 559,-1 4 1,-5 1-161,1 0 1,-5 5-1,2 1 1,1 0-560,0 1 929,-5 4 0,10-10 0,-5 6 0</inkml:trace>
  <inkml:trace contextRef="#ctx0" brushRef="#br0">28436 2388 10002,'8'15'386,"-2"-1"-321,-6 0 1,0 2-92,0 3 0,0-3 0,0 3 0,0-2-95,0 2 0,0-3-62,0 3 0,0-4 0,0 0 41,0-1 0,0 0 97,0 0 0,-1-4-13,-4-1 1,-3 1 0,-5 4-237,4 0 0,-4-4-118,4-1 1,1-4-259,-2 4 0,2-4 670,-1 5 0,-4-1 0,5 5 0</inkml:trace>
  <inkml:trace contextRef="#ctx0" brushRef="#br0">28663 2417 7692,'8'-7'879,"-1"6"-388,-7-5-331,0 6 0,-2 1 0,-1 4 104,-2 4 1,-6 4-332,2 1 0,1-1-25,-2-4 0,2 4 1,-1-4-1,3 4-126,-1 1 0,6 1 132,-4-1 1,3-5 148,2 1 0,5-1 1,1 4-1,2-2 46,3-2 0,-3 1-78,2 4 0,-1-1 110,5-4 0,-1 4 0,-3-4-51,-6 4 0,-2 1-251,-2 0 0,-3 1 0,-7-1 1,1 0 0,-12 0-1,2-1-320,0-4 1,-4 2 95,4-6 0,-2 5-118,2-6 0,3 1 503,-3-5 0,4 0 0,0 0 0</inkml:trace>
  <inkml:trace contextRef="#ctx0" brushRef="#br0">28948 2289 7692,'5'-10'349,"-1"1"-37,7 6 1,-8-4 165,7 7 0,-5 0 1,4 2 126,2 3 1,-4 4-313,-3 10 0,-2 3-194,-2 7 0,0-1 0,0 1 0,0-1-12,0 0 0,0 1-223,0-1 0,-5-1-26,0-3 1,1 1 0,4-6 0,0-2-1421,0-1 930,0-2-636,0 1 1288,0-7 0,6-2 0,2-6 0</inkml:trace>
  <inkml:trace contextRef="#ctx0" brushRef="#br0">30597 2289 7692,'8'-19'81,"-3"0"1,-4 0 0,-1 0 431,0 0 0,0 5 0,-1 6-241,-4 2 0,-3 1-203,-6 5 0,-2 6 0,-1 5 0,-4 5-70,-1 3 0,0 6-123,-2-1 72,-3 3 1,12 3 0,-4 1 0,3 3 0,3-3 0,4-2 0,4-4-131,3-1 1,4-2 153,3 1 0,3-2-2,6-7 1,6-4 0,4-2-1,3-2 15,1-3 1,2-1 37,3-2 0,-3-7-235,4-2 0,-4 1 0,-3-2 1,-2-1-507,-1-1 1,-7-7 247,2 0 470,-3 0 0,4-2 0,2-1 0</inkml:trace>
  <inkml:trace contextRef="#ctx0" brushRef="#br0">30896 1962 7692,'0'-14'0,"0"4"515,0 1 448,0 6-46,0-4-688,0 26 1,0-6-142,0 15 1,-2-1-1,-1 6 1,-2 4-50,2-1 1,-3 3 23,1-5 0,-1 5-355,1-1 1,3-3-1,-2-1 1,2 0-438,2-1 0,0 0 412,0-5 0,0-4-118,0 0 0,0-7 0,0 2 435,0-3 0,6-8 0,8-2 0,9-6 0</inkml:trace>
  <inkml:trace contextRef="#ctx0" brushRef="#br0">30995 2431 7692,'8'0'281,"-2"0"422,1 0-290,-6 0-413,6 0 0,-7 2 0,0 2-70,0 6 0,0-2-534,0 1 473,0 1 0,0 4 0,1-1-224,4-4 570,-4-3-138,12 1 0,-5-6 1,6 4 472,0-3-305,1-9 0,-3 4 20,-2-6 0,2 5-254,-2 0 35,3-4-509,1 6 1,0-3 21,0 10 0,-4-2 111,-1 7 0,-4-7-29,4 2 1,-4 1 0,5-1 358,1-2 0,-5-1 0,7 4 0,-6 2 0</inkml:trace>
  <inkml:trace contextRef="#ctx0" brushRef="#br0">31322 2388 7692,'14'0'-40,"1"-1"0,-1-2 84,0-2 0,5 0 333,0 5 0,0 2-150,-5 2 1,0 4 0,1 7-1,-3 0 73,-2 4 0,-4-1-283,-6 5 0,-2 0-106,-2 0 1,-4 4 0,-8-5 0,-1 0-585,-2-3 0,-5-3 353,5-2 1,0-1-168,5-4 1,0 2-1,-1-6 487,1-2 0,0-1 0,0-2 0</inkml:trace>
  <inkml:trace contextRef="#ctx0" brushRef="#br0">31592 2331 7692,'8'0'768,"0"5"-519,-3 0-74,-4 6 1,6-3-1,-7 6 20,0 0 0,0 2-158,0 3 0,1-3-53,4 3 0,-2-3 0,5-2 0,0 0-137,0 0 1,0 1 116,1-1 0,4-5-69,-4 1 0,-2-1 1,-3 5-48,-2 1 0,-8-6 94,-4 1 0,-2-6-1125,-3 6 1183,-5-7 0,-2 10 0,-7-6 0</inkml:trace>
  <inkml:trace contextRef="#ctx0" brushRef="#br0">31948 2275 7692,'14'0'0,"2"-5"197,3 0-47,-10 0 1,10 5-1,-9 2 1,1 3-1,-2 4 1,-4 4-25,-4 1 0,-2 5 0,-4 0 1,-4-2-171,-4-1 1,4-2 33,-1 1 1,2 4-1,-3-1 1,3 0-117,2-2 0,1-2-45,5 0 1,2-1 151,2-4 1,0 4 0,5-5 0,2 1-59,2 1 1,1-6-124,0 6 0,0-5-138,1 4 0,-1-4 338,0 4 0,0 1 0,1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13318 7728 7831,'13'-8'-235,"0"-3"0,0-2 0,0 2 191,0 3 1,-9-7 226,2 2 0,-3 2 0,-6 0-5,-3 3 0,-5 1-87,-8 7 0,0 0-125,-1 0 0,-8 0 94,-4 0 1,-2 2-101,2 5 1,-5 1 30,5 5 1,-11 4 33,-2-4 0,-7 5-1,7 1 0,-6 7-30,5-1 1,1 3 5,7-2 1,-1-2 3,0 8 1,9-2-94,4 2 1,14 2 69,5-8 0,5 6-64,2-6 0,2 0 83,5-7 1,12 1-8,13-1 0,13 0 35,7 1 1,6-3 129,6-4 0,-1 2-24,7-9 1,-1 7-107,2-7 1,2 7 52,-9-6 1,7 1-21,-6-1 1,-1-5 12,-6 4 1,-8-4-19,-5-2 1,-7 0 74,-5 0-107,3 0 0,-17-8 4,1-5 0,-10-4 5,-10-2 1,-8-1 12,-5 1 0,-6-7 52,-7 0 0,2-2-46,-8 3 0,0 1-57,-7-8 0,1 8-55,-1-1 0,7 3-167,-1 3 0,10-1-46,-3 1 1,5 2-820,1 4 1092,9-4 0,3 6 0,8-8 0</inkml:trace>
  <inkml:trace contextRef="#ctx0" brushRef="#br0">15986 8153 7847,'0'-19'0,"0"0"302,-9-1 1,1 1 0,-7 2-84,2 4-301,8 4 1,-10 7-198,9-4 0,-9 4 4,2-5 216,-4 5 1,-3 2 66,1 0 0,0 0-134,0 0 1,-7 2 100,0 5 1,-8 3 42,1 10 1,3 5-15,-2 1 1,0 6 27,-7-6 1,3 8-25,3-1 0,-1 3 1,8 3-1,7 2-29,6 4 1,9-5 24,-3 6 0,20-4 2,7 4 0,12-6 0,0 5 0,11-6-100,2-7 0,7-2 149,-7-4 0,6-4 109,-6 3 0,1-12-83,-8-6 0,-6 1 138,1-1 0,-10-1-127,3-6 0,-7-2 74,-6-4-180,-4-5 0,-3-9 98,1 1 0,-1-2 34,-6-5 1,-2 4-46,-4-3 1,3 1-37,-3-2 1,-3 5-147,3-5 1,-3-2-226,3 2 0,2-6-152,-9 6 0,0-8 486,-7 2 0,-7-5 0,-4-1 0</inkml:trace>
  <inkml:trace contextRef="#ctx0" brushRef="#br0">15019 6163 7977,'-8'-19'-827,"-3"0"513,-8-1 404,-1 10 0,1-5 0,0 6 0,-1 0 0,1 1 0,0 1 0,-3 1 37,-4-1 1,5 1-175,-5 6 0,-2 0 214,2 0-126,-8 0 0,10 9 1,-6 3-35,2 6 1,-4 10 9,6 4 1,-6 4-91,6 3 1,1 2-12,5 4 1,3-2-214,4 8 0,5-8 38,8 2 1,0-4 123,0-2 1,8 4 182,5-5 0,13-3-145,6-16 0,7 0 275,6 1 0,4-10-75,9-3 1,7-5 49,-1-2 1,9 0 40,-2 0 0,4-2 62,3-5 1,-8-3-32,1-10 1,-8 1-43,1 0 0,-12-7 32,-7 0 1,-13 0 44,-6 7-20,-13 0 0,-9-1-115,-17 1 1,-11 2 2,-21 4 1,-6-2 33,-14 8 1,-1-5-10,-5 5 1,6-6-684,14 7 1,4-3 141,8 3 388,0-5 0,1-8 0,-1-1 0</inkml:trace>
  <inkml:trace contextRef="#ctx0" brushRef="#br0">17919 5101 7999,'77'2'0,"-2"2"0,-2 5 0,-4 1 0,-2 5 0,6 3 0,-5 1 0</inkml:trace>
  <inkml:trace contextRef="#ctx0" brushRef="#br1">18421 10568 7281,'-2'-10'283,"-4"3"-275,4 5 1,-15 2-116,4 0 0,2 9 99,-2 3 1,7 12-1,-7 2 1,-2 0-67,-3 1 0,-1-3 144,0 8 0,-3-6-61,-3 6 1,3-8-11,-4 2 1,-2-1-5,3-5 1,-1 3 6,6-10 1,1-4-145,0-3 0,-1-4 94,1-2 1,2-4 14,4-9 1,5 0-6,8-12 0,-7-3 179,1 2 1,-1-6 19,7 6 0,2-2 46,5 2 0,6 5-119,12-5 1,-1 7-16,8 6 1,7 4 102,6 9 0,0 2-75,-6 5 0,-1 6 111,1 12 1,-2 6-55,-5 7 1,2 7-81,-8 0 1,0 9-146,-7-2 0,-6-3-230,0 2 0,-9-8 57,3 2 1,-5-12 239,-2-8 0,8-12 0,3-4 0</inkml:trace>
  <inkml:trace contextRef="#ctx0" brushRef="#br1">12970 8153 7647,'-17'-2'-1201,"4"-4"1201,-4 4 0,6-16 0,-8 8 0</inkml:trace>
  <inkml:trace contextRef="#ctx0" brushRef="#br1">14246 14626 7567,'-19'0'0,"-1"0"-327,1 0 1,0 0 1006,-1 0-599,10 0 78,1 0-80,9 0-274,0 0 236,9 0-176,1 0 72,10 0 1,-3 2 34,-4 4 0,2 5-105,-9 8 1,7 1 67,-6-1 1,8 9-6,-2 4 1,4 4 31,2 3 0,0 0-2,1-1 1,6 1-11,-1 0 1,10-7 2,-3 0 1,11-2 94,2 2 0,6-10-79,-5-9 1,7-9 185,-1 2 1,10-3-66,3-3 0,-1-9-49,-6-4 1,2-4-22,5-2 0,1 1-1,5 6 1,-4-6-75,-9 6 0,0 3 82,0 2 0,4 5-105,-4 2 1,2 0 78,-15 0 1,2 0-123,-2 0 1,-4 0 86,4 0 0,-10 7-3,-3-1 0,-8 1 20,1-7 0,-3-2 5,-3-5 0,-2-4 110,-4-8 0,2 0-116,-8-1 0,6-5 86,-7-1 1,0 0-66,-6 7 1,0-1 76,0 1 0,-8-4-87,-5 3 1,2-1-73,-2 14 1,0-6 112,-6 7-34,0 0 0,-9-3 0,-2-2 0</inkml:trace>
  <inkml:trace contextRef="#ctx0" brushRef="#br1">18151 10839 7740,'-17'-9'-595,"2"-4"135,2-4 275,8 6 0,-1 3-103,12 8 0,-1 6 288,8 1 0,-9-1 36,4-6-36,-8 0 0,0 0 0,0-8 0,0-3 0</inkml:trace>
  <inkml:trace contextRef="#ctx0" brushRef="#br1">17281 8115 7695,'11'0'-1533,"-3"0"1509,1 0 61,-7 0 214,15 0-199,-15 0 254,7 0-231,0 0 198,-7 0-146,6 0-11,-8 0-3,0 0-36,9 0 81,-7 0-38,7 0 56,-9 0-48,0 0 96,0-9-109,0 7 27,8-7-63,-6 9-51,7 0 1,-9-2 38,0-4 41,0 4 68,0-7-58,0 9 30,0 0-66,-9 0 7,7 0-170,-15 0 115,6 0-36,-8 0-114,0 9 0,-1-5 29,1 9 1,6-9 37,0 2 1,7 3-37,-7-3 0,6 1 37,-5-7-70,-1 9 0,-5-5-70,6 9 87,-6-9 1,10 7-161,-5-5 200,-4-4 0,12 7-14,-7-9-6,7 0 0,-6 0-51,5 0-1,4 0-252,-7 0 250,9 0-142,0 0 1,2-7 276,5 1 0,-5 0 0,7 3 0,-9-3 0,8 4 0,-6-7 0,7 7 0,-9-4 0,9 4 0,-7-7 0,6 9 0,-8-9 0,9 7-459,-7-6 464,7 8 185,-9-9-27,0 7 50,0-7 0,0 7 14,0-4 125,0 4 1,0-7-164,0 9 462,0 0-382,0-9-39,0 7 54,0-6-67,0 8 23,0 0-109,8 0-253,-6 0 150,7 0 1,-7 0-101,5 0 83,-5 0-156,6 0 68,-8 0-23,0 8-144,9-6 232,-7 16 0,9-10-78,-5 5 0,-4-2 61,5-5 1,-3-2-289,3 9 116,-5 0 57,15 7 42,-15-1 1,9-6-116,-5 0-176,-4-9 233,7 13-172,-9-15 139,0 7-316,0-9 440,0 0 1,0 8-1,0 3 1</inkml:trace>
  <inkml:trace contextRef="#ctx0" brushRef="#br1">17275 8158 7233,'-10'0'-625,"-1"0"1000,5 0-163,4 0 34,-7 0 63,9 0-51,0 0-77,0-9-46,0 7 71,0-6-350,0 8-84,0 0 247,0-9 255,0 7-145,0-6 15,0-1 0,3 5 218,3-8-216,-4 7-24,15-12-45,-7 7 0,7-3 104,-4 0-135,4 9-255,-6-4 156,8 8-135,0 0 1,-9 2-141,-4 4 302,5 5 1,-9 8-21,5 0 0,-5 0-63,-2 0 65,-9 0 1,1 0-167,-5 0 19,-4 0-22,7 0 101,-9-8 167,0 5 0,6-13-92,0 3 145,9-4-151,-5-10 0,9 3 408,0-7-165,0-1 1,7-6 23,-1 0 1,3 6-95,-3 1 1,-2 1-23,9-2 0,-7-1-112,7 7 1,-7-5 87,7 5 1,-7-1-82,7 1 0,-7 5 60,7-4 1,-7 4-261,7 2 171,-9 0 0,11 2-180,-9 4 200,1 5-4,-7 8 1,-7 0-48,1 0 0,-9-2 49,3-5 1,-5 3-239,-2-8 231,0 7 1,0-9-251,0 7 217,-1-7 230,1 3 176,0-8-129,9 0 151,1 0-273,9-8 1,0-3 85,0-8 1,0 6-83,0 1 0,7-1 129,-1-6 1,7 6-112,-7 1 0,7 5-161,-7-5 1,7 5-165,-7-6 149,9 9-338,-4-4 144,8 8 102,0 0 95,-9 8 1,-1 3 24,-9 8 0,-3 0-29,-3 0 1,2-2 5,-9-5 1,1 5-1,-7-4 0,2-2-149,4 1 1,-4-5 18,4 5 1,-4-7 110,-2 1 1,7 2-143,-1-1 15,9-1 297,-13-6 0,15-2-59,-5-4 1,5 1 187,2-7 0,2 1 48,5-2 0,-3-4 26,9 5 1,-1-5-45,7-2 1,-6 0-14,0 0 0,-1 2-208,7 4 0,1-2 110,-1 9 0,-7-7-235,1 7-175,0 0-151,6 6 316,0 0 0,-9 8-33,-3 5 0,-7 4 83,-7 2 0,-3-2-11,-9-5 0,-7 5-163,1-4 1,0 4 101,5 2 0,1-6 52,0-1 0,0-5-20,0 5 11,0-7-217,0 11 1,7-13-186,-1 3 683,9-4 0,-5-4-96,9-4 1,0 1 39,0-7 0,7 5-10,-1-5 1,7-1 109,-7-6 0,9 6-56,-3 1 0,-1-1-43,2-6 1,-1 6-107,7 1 1,-2 5-3,-4-5 1,4 7-144,-4-1 0,-3 4 24,3 2-132,0 0 1,-3 2 23,-4 4 0,-3-1 195,-3 7 1,0 1-61,0 6 1,-9 0 14,-4 0 1,-3 0-91,-3 0 0,-1-6 82,1-1 1,0-1-76,0 2 0,0 1 78,0-7 1,0 1-119,0-2 1,7-3-36,-1 3 96,9-4 147,-13-2 382,15 0-102,-7-8-283,9-3 0,2-8 97,5 0 1,-3 0 165,9 0 1,-7 6-90,7 1 1,-3-1-83,3-6 0,4 6-233,-5 1 1,5 7 60,2-1-189,0-5 1,0 9 2,0-4 0,-6 4 76,0 2 1,-9 2 29,2 4 0,-3-1 24,-3 7 0,0-5 201,0 5-144,0 1 1,-3 4-243,-3-5 200,-4 5-95,-10-6 0,4 2-121,3-1 168,-4-7 154,6 3 1,-1-8-127,-1 0 206,9 0 1,-5-2-64,9-4 0,0 1 422,0-7-281,0-1 1,0-6 47,0 0 1,7 0-44,-1 0 1,9 2-39,-2 4 0,1-4-215,-1 5 0,4 1 157,-4-2-381,4 9 143,2-4-34,0 8 0,-9 2 21,-4 4 0,-3-2 18,-3 9 117,0 0-36,-9 6 0,-1 0-149,-9 0 1,0-6 95,-1-1 0,1-8-105,0 3 1,7-3 80,-1 2 1,7-4 172,-7 5 0,7-5-106,-7-2 229,9 0-25,-5 0 1,9-2-51,0-5 0,0 3 459,0-8-361,0-1 1,9-6 260,3 0-113,-3 8-349,8-6 1,-9 13 55,5-9-95,4 9 0,-13-4 19,9 8 1,-9 2 44,2 4 0,-4-2 5,-2 9 0,0-6-8,0 5 0,0-5-182,0 5 0,0-5-49,0 5 192,0-8 0,-2 11-136,-4-8-256,4-1 209,-15 2 1,13-6-53,-9 5 360,9-5 0,-7-2-28,5 0 187,4 0-180,-7 0 1,9-2 107,0-5-22,0 5-478,0-15-1314,0 7 786,0-1-17,0-6 0,2 15 46,5-4 807,-5 4 0,6 2 0,-8 0 0,9 0 0,-7 0 0,6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8574 4691 7572,'6'8'293,"-3"-1"-290,7-7 0,-6-5 0,4-1 0,0-2 0,-1-5 0,0-4 74,1-7 1,2 2 0,4-2-1,0-3-21,0-4 1,1-1 0,0-4 0,3 1-4,1 3 1,6 2-29,-1 2 1,1 0 0,0 1 0,-1 3 31,1 5 1,4 3-63,4 2 1,-3 1 9,3 4 0,-3-2 0,-1 5 1,-1-1-35,0 1 1,1 0 11,-1 1 1,-4 3-1,0-2 1,1-3 0,8 3-1,5 0-27,3 3 1,2 1 37,-1 0 0,7 0-29,4 0 0,7 0 0,3 1 0,2 4 35,2 5 0,5 1 16,3-2 1,-33-3 0,0 1-48,3-2 1,0-1 0,0 2 0,0-1-1,-1 1 1,-1-1 0,3 0 0,0-2 116,3 1 1,1-1 0,1-1 0,1 0-279,0-1 0,0-2 0,1 1 1,-2 0 210,-3 0 0,-1 0 0,3 0 0,0 0 0,2 0 1,2 0-1,1 0 0,0-1 28,1-2 0,0 1 0,0 1 0,-1-1-61,-5-3 1,-1 0-1,4 1 1,0 0 0,2-1-1,1-1 1,1 2 0,0-1 0,-1-1 1,1 1 0,1 1-1,0 0-1,-6-1 1,0 0 0,3 4 0,1-1-4,-2 0 1,1 0 0,-5 0 0,1 2 0,-2 0 0,0 0 0,-3 0 0,1 0-108,-3 0 0,0 0 0,-2 0 1,-2 2 48,1 0 1,-1 0 0,29 1 45,3 7 1,-11-5 0,1 4 0,-4 2-109,-1 2 1,-2-5 125,-2-4 1,2 3 20,-3-2 1,5-1-1,1-4 1,1-1 101,-4-4 1,-3 2-117,0-7 0,4 1 115,-4-5 1,-3-1 0,-2 1-1,-4-2 172,-5-3 0,3 8-224,-3-3 0,-8 3 304,-2-3 1,-9 4 0,0 3-185,-3 0 338,-8 2-599,-2 5 1,-6 2 0,0 3 154,0 4 1,5 4-194,-1 1 0,6 5 76,-5 0 1,6 6 0,-2-1 0,4 4-17,1 6 0,0-3 39,1 7 1,-1 0 39,0 5 1,-5-1-1,-1 1 1,-1 1 71,-4 4 0,-2-6-56,-1 1 1,0-2-119,0-8 0,-1 0 0,-2-4 1,-2-2-510,2-4 1,1 3 199,2-8 392,0 1 0,7-11 0,0-1 0</inkml:trace>
  <inkml:trace contextRef="#ctx0" brushRef="#br0">19280 4464 8066,'-24'-2'-214,"0"-1"1,1-3 0,0 0-120,5-1 0,8 4 404,5 8 0,4-10 1,1 0-12,0-6 0,4-8-27,1 0 0,0-6 0,-5 1 0,0-2 36,0-3 1,2 1-42,2-1 0,-2 1 1,3-1-1,-2 1-5,1 0 1,0-1-18,5 1 1,-4 4-7,4 0 1,-4 7-1,5-2 1,1 5-17,1 4 0,2-2-14,1 2 1,4-1 8,0 2 0,6-2 0,-1 6 0,2 0-50,3-1 1,6 4 40,3-3 1,9 2 10,5-1 1,8 2 0,3-3 0,0 4 3,1 1 0,2 0 14,-4 0 1,10 1 33,-1 4 0,4-2 0,-3 7 0,4 1 9,-36-5 0,1 0 0,0-1 0,1 0-203,1 0 0,0-1 0,-1-1 0,1-1 169,0 3 1,-1-1-1,2-2 1,-1 0-1,1 1 1,-1 0-1,0-1 1,-1 1-3,37 1 1,0 1-7,-3-5 1,-35-2 0,0-2-8,0-1 0,-1 0 0,37-3 0,-1 1 0,-3-1-188,-2 0 0,-3 3 140,3-4 54,-3 5 0,9-2 0,-6 6 1,0-1-1,2-3-3,3 0 1,-5-1 2,0 5 1,-1 0 15,-9 0 1,2 0-1,-3 0 1,1 0 5,-6 0 1,-5 5 46,-7-1 0,-7 3-2,-2-3 0,-11 3 0,-5 4 44,-7-2 1,0 1 160,-7 4 0,1 0 0,-5 0-224,0 1 1,0 0 174,0 4 0,0-1-231,0 5 0,0-2 0,0 6 0,0 4 67,0 4 1,0 3-96,0 5 1,0-1-7,0 1 0,7 4 0,0 1 1,3-2-240,-1-2 1,-4-2 92,5 1 1,-7 1-149,1 4 0,-2-4 337,-2 3 0,-13-2 0,-2-3 0</inkml:trace>
  <inkml:trace contextRef="#ctx0" brushRef="#br0">16521 11416 7393,'-7'8'0,"-6"-2"-407,-4 0 1,-2-4 567,4 3-42,1-4 0,13-1 0,5-1 66,7-4 0,2-3 271,-4-6-366,4 0 1,-5-5-1,5 0 1,-2 0 0,-2 0-6,2 0 1,2-5 0,3 4 0,3-3 103,4-2 0,-1-2-17,2-1-290,0-1 0,9 4 0,2-2 0,1-3 0,4 0-7,1 0 1,1 2 183,1-1 1,0 3-28,-1 2 0,-4-3 1,-1 5-1,-3 0 114,-2 3 1,-4 0-100,-4 5 0,1-4 0,-6 10 0,0 0 81,2 4 1,-4-3-203,7 3 1,-5-1 82,4 5 1,1 0-1,5 0 1,1 0-65,3 0 0,-2 0-11,7 0 1,-5 5 0,7-1 0,3 0-11,2-3 0,3 4 55,-6 0 1,6 1 16,-1-1 1,10-2 0,-3 5 0,0 0 13,1 0 0,2-4 0,4 6 0,4-2 0,8 3 0,4-3 38,-35-5 1,1 0 0,4 0-1,0-1-278,5-2 0,0 0 0,-2 0 0,-1 0 223,1 0 1,0 0 0,0 0 0,0 0 0,-3 0 0,0 0 0,3 0 0,0 0-64,2 0 1,0 0-1,-4 0 1,0 0 73,2 0 1,0 0-1,-1-2 1,0-1 0,1 0-1,1 1 1,0 0-1,1 1-3,-1 0 0,0 0 1,-5 4-1,0 1-1,2 0 1,-1 1 0,-3-1 0,0 0 16,-1 1 1,0 0 0,-1-1 0,1 1 0,-1 1 0,0 1 0,-2-2 0,0 1-184,36 3 1,-3-6 193,-2 2 0,8 2 0,-38-5 0,0 0 1,2 0-1,-1-1 16,0 0 0,0 0 0,-1-1 0,0-2-42,2 0 1,-1 0 0,2-1-1,-1-1 1,1-1 0,-1-1-1,1 2 1,-1-1 2,-1 0 0,0-1 0,-2 0 0,0-1-26,1 0 0,-1 0 0,37-3 0,-7 3 0,-4 0 12,-4 4 1,-4 1-2,-1 2 1,-5 0-1,-3 2 1,-3 3 53,-5 4 0,-8 9-46,0 1 1,-3 1 39,-1-1 0,-1-3 1,-1 3-1,-2-3-1,-1-2 0,-2 0 336,2 0 0,-3-4 1,-7-2-141,0-2 512,-6 5-724,4-9 0,-10 6 1,3-4-1,-4 6 1,-1 2 14,0 3 1,0 7-126,0 6 0,0 2 0,-1 8 1,-2 3-92,-2 5 1,0-7-82,5 4 0,0-10 65,0 0 0,0-3 0,0-3 0,2-3-609,2-5 805,4-10 0,7 4 0,-1-5 0</inkml:trace>
  <inkml:trace contextRef="#ctx0" brushRef="#br0">8389 11970 7838,'-10'-1'-140,"1"-3"0,-1-2 1,1 0-1,1-2 0,0 2 300,0-1 1,4-2-61,-6 4 0,5 0 0,-3 4 98,2-4 0,-3 2-85,4-7 1,-1 6 0,2-6 35,0-1 0,-3-2-88,3-1 0,2-2 0,-3-2 1,4-6 23,1-3 0,0-1-171,0-1 0,0-1 85,0-3 0,0 3 0,0-3 0,0 3 67,0 1 1,0-2 79,0 2 0,0-1-48,0 11 0,0 0 0,0 5 1,0 0 81,0 0 1,0-1-83,0 1 0,0 5-98,0-1 0,6-4 0,4-5 0,4 2-50,5 1 0,3-3 35,6 0 0,1-6 0,1 3 0,1 0-108,2 3 1,5 0 7,-4 4 1,5-2 94,-1 8 0,-2 2 0,1 3 0,-1 2-28,0 2 1,2 0 24,5 0 0,0 5 6,-1-1 1,6 7 0,2-3 0,4 2 19,4-1 0,2-1 2,-3 2 0,6 1-1,4-6 1,12-1 0,1-4 0,-2 0 2,-4 0 1,3 0-185,4 0 1,-40 0 0,0-1 183,-1-1 0,1-1 1,1 0-1,-1 0 1,38-8-1,-38 6 1,-1 0 5,0 0 1,0-1 0,3-2 0,0 0-15,2 1 1,0 0 0,-2-2 0,-1 1-1,-1 3 0,-1 0 0,0-1 0,0 0 0,3-2 0,1 1 0,1 0 0,0 0 5,3 0 0,-1 0 0,-1-1 0,0 0 0,-1-1 0,0-1 0,1 2 1,1 0-8,0-1 1,1-1 0,0 2 0,0 1 0,0-1 0,-1 1-1,-2 0 1,0-1-46,-2-2 1,1 1 0,-2 1 0,-1 0 14,0-2 1,-1 1 0,37-2 6,-5 1 0,-8 1 0,-2-5 0,-2 1-73,2 3 0,-1-2 115,1 2 1,-1 2 1,-8-1 1,7 6 0,1-3 0,-1 1-13,-1 0 1,-3 0-68,1 5 0,0 0 1,2 0-1,-1 0-88,-1 0 0,3 0 126,-8 0 0,3 0 0,1 0 0,-6 2-13,-7 3 1,-2-4 30,-8 4 0,2-3 69,-2-2 0,-9 0 21,0 0 1,-12 4 650,-2 1-545,-7 0-22,3-5 1,-7 0 36,-4 0-239,3 0 1,-3 1 57,10 4 1,-2-3-1,7 2-72,1-2 53,2-2 1,1 0 0,0 0-1,0 2 37,0 2 1,1-1-31,-1 7 0,0-2 0,0 4 1,1 1 48,-1 3 0,-5 6-34,1-3 1,-6 5-38,6-5 0,-7 4 0,2-4 0,-2 0-23,2 2 1,-4-5 34,4 2 1,-2 0 0,2-1 0,6 4-828,6 1 824,5-5 0,13 10 0,2-5 0</inkml:trace>
  <inkml:trace contextRef="#ctx0" brushRef="#br0">7451 3710 7926,'-23'-33'238,"4"2"1,7 5-1,7 11-228,10 8 1,1 6-49,4 1 0,-7-7 1,0-2-1,-6-4 1,-8 1 217,-7 2 1,-4-2-159,-6 2 1,-7 4 0,-4 1-1,-7 3 46,-6 2 0,-16 7-138,-8 2 0,34-3 1,0 1 5,-3 0 1,0 0 0,-1 1-1,-1 0 1,-3 0 0,-1 1-1,-2 1 1,0-1 30,-4 0 1,0 0-1,1 1 1,0 0-213,-1 0 0,0-1 0,3 1 0,1-1 267,3-2 0,0 0 0,2 1 0,0 0 0,0 1 0,1-1 0,1 2 0,1-1 8,3 0 0,1 0 0,-33 7-129,8-2 1,1 0 52,3 0 1,6-1 0,0-4 0,10-2-28,7-1 1,7-4 119,-1 2 1,9-2 161,6-2 0,2 1 0,2 4-149,-1 5 1,7 4 525,4 5 0,2-2-539,2 7 0,6 0 0,4 6 0,3 1 197,1 2 0,5 7-223,0-2 1,4 8-7,-4 1 0,0 7 1,-5-1-1,1 7 22,-1 7 1,-1 4-17,-4 5 1,-5-35-1,-2 1-68,-1 3 1,-2 0 0,1 4 0,0 0-1,0 1 1,0 0 0,0 4 0,-1 2 37,-1 5 0,-1 0 0,0-5 1,-2-1-249,-2 2 1,0-1 0,2-1 0,0-1 228,1-2 0,-1 1 1,0 3-1,0 1 1,-1-1-1,-2-1 1,1 0-1,0 0 11,0 2 0,0-1 0,0 0 1,1 0 12,1 0 0,1 2 0,-3 2 0,1 1 2,1-1 0,1-1 1,0 0-1,1-1 1,1-7-1,0 0 0,0 1 1,2 0-160,0 0 1,0-1 0,0 1-1,0 0 152,0-2 1,0 0 0,0 1-1,0 1 9,0-5 1,0 0-1,0 2 1,0 0-1,0 2 1,0 1-1,0 0 1,0 0-1,0 0 1,0 0 0,-1 5 0,0-1-6,-1-7 0,0 1 1,-2 8-1,-2 1 28,-2 2 0,-3 1 0,-1 8 0,-3 2 0,-1 3 0,-1 0 0,1-2 0,1-2-1,-1-2 0,2-2 0,2-6 1,1-2-28,1-4 0,1-1 0,4-2 0,1-1-48,1-8 1,1-1 0,4 35 0,7-13 0,10-4-234,7-5 1,7-3 218,0 0 1,8-9 59,2-10 1,1 0 0,10-3 0,2-5 196,4-2 0,8 0-124,-1-4 0,7 0-16,2-5 0,-33-7 1,1-1-1,-2 0 0,-1-1 1,1 0-1,0 0 8,0 0 1,-2 1-1,36 5-77,-36-7 1,1 1 0,0 1-1,1-1 19,1-2 1,0-1 0,1 3-1,0-1 1,-3-1 0,0-1-1,3 0 1,1-1-59,2 0 0,1 0 1,3-1-1,0-2-218,1 0 0,1 0 0,2-1 0,0-1-92,-1 0 0,1-1 1,4-4-1,1 0 368,1 2 0,1 0 0,2-2 0,1-1 0,1 1 0,0-1 0,-1-1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28251 2715 7730,'14'-23'0,"1"1"39,-1 1 0,-5 2 322,1 5 1,-2 4 0,3 1 1073,-2-2-1397,-6-2 0,2 5 1,-10 4-1,-6 4-76,-6 4 0,-1-2-84,-5 3 1,-1 2-1,-4 1 1,-1 2-315,1-1 0,-1-4 120,1 5 1,-1-6 206,1 6 1,0-5-1,1 2 1,3 0 174,5-4 0,-1 0 16,1 2 1,0-4 93,4 4 277,8-3-208,0-2 1,9 0-114,3 0 1,2 4-80,8 1 1,-7 6-1,-4-1 1,-2 4 50,-2 5 1,0-2-105,0 7 1,0 4-1,-3 7 1,-5 1-32,-6 4 1,-4 1 30,4 2 0,-5-1-35,0 1 0,-1 0 0,4-1 0,2-1 10,6-3 1,4-3 119,4-7 1,4-1-1,4-3 1,7-5 67,6-3 1,3-2-121,4 0 1,5-4 41,0-1 1,5-4-1,-5 3 1,-1-2-86,-2-3 1,3-1-84,0-2 1,-6 0-1,-6 0 1,-2 0-372,0 0 0,0-5 132,-5 0 1,0-4 0,0 3 0,1-2-1390,-1-3 1711,0-2 0,7-1 0,1 0 0</inkml:trace>
  <inkml:trace contextRef="#ctx0" brushRef="#br0">28479 3014 7730,'0'-14'-257,"0"-1"626,0 1 0,0 0 0,0 0 373,0 0 0,0-1-474,0 1 1,1 5 0,4 1 117,4 1 0,9-2-159,1 4 1,0 1-119,-5 4 1,5 1 0,0 4-1,-2 4-155,-1 4 0,-2 7-129,0 4 1,-6 3 69,-3 1 1,-3 1 0,-2-1 0,0 1-226,0-1 1,-5-1 142,0-3 0,-6 3 46,2-4 1,-2-2 0,-1-2 0,3-5 164,-2-5 326,5 4 55,-7-11 0,11 2-182,-2-8 1,2-4-279,2-6 1,2-5 80,2 0 0,4-5 1,5 3-1,-2 1-69,-2-1 1,1-2 95,4 4 1,-1-7-118,-4 3 0,4 2 1,-5 2-1,1 3 165,1 2 0,-5 0 5,4 0-1,-6 4 195,2 1 0,-2 6-120,2-2-86,-4 3 1,6 4 9,-7 3 0,0 3 0,0 6 35,0 0 0,4 0-181,1 0 1,0 1 5,-5-1 0,5 0 0,-1 0 0,1 1-218,1-1 1,-4-5-349,3 1 1,1-1 245,-1 5 1,4-4-1,-4-1 1,0 1-542,1-2 0,-3 3 405,7-6 0,-5 4 95,4-4 1,-4 4 0,4-4 396,2-2 0,2-1 0,1-2 0</inkml:trace>
  <inkml:trace contextRef="#ctx0" brushRef="#br0">28976 3128 7466,'0'-8'602,"0"-5"1266,0 11-1308,7-10 1,-4 10-118,6-2 0,-1 8-244,2 6 1,1-2-98,-7 1 1,6 2-1,-4 7 1,0 1-153,1-2 1,2-1 47,-4-2 0,4 0-498,-4 0 1,5 1 0,-4-1 0,0 0-173,1 0 0,4 0-264,-2 1 1,4-6 389,1 1 0,0-6 546,0 6 0,1-7 0,-1 3 0</inkml:trace>
  <inkml:trace contextRef="#ctx0" brushRef="#br0">29744 2943 7363,'-8'-7'83,"0"6"1,5-5 382,-2-1 0,-1 6 0,3-6 0,-2 1 103,2-3 1,1 1-1,2-2-132,0-1 1,0 3-233,0-1 1,2 4-1,3-3 308,4 2-396,4-5 0,1 9-141,0-3 0,0 4 0,1 1 1,-1 1-90,0 4 0,-4 3 18,-1 6 1,0 2 0,4 1 0,-3 4-64,-6 1 1,-2 2 20,-2 4 1,0 1-51,0-1 0,0-4 0,0-1 0,-2 1-573,-2-2 792,-4 5 1,-5-11-39,4 3 0,-2-8 0,4-3 214,-1-2-73,5-1 1,-3-7-76,6-2 0,0-4 0,0-7 0,0 1-93,0 0 0,0-2-115,0-3 1,1 3 113,4-2 1,-2 0 0,5 1-1,0-2 202,0 1 0,-3 3-108,4 0 0,-1 1 0,3 2 1,-3 1 242,-2 1 119,5 1 1,-3 1 64,7 3 1,-6-1-217,1 1 1,-3 2-123,3 7 0,1 0-158,-6 5 1,1 1 0,-1 4 3,4 0 1,-1 0-11,2 0 0,-6 1-267,6-1 0,-5-5 1,4 1-1,1 1-490,-3 2 1,4-4-1045,-6 0 1369,6 1 1,-4 4-1,2 0 1,-4 1-1146,-4-1 1047,6 0 545,-6 7 0,-1-6 0,-8 6 0</inkml:trace>
  <inkml:trace contextRef="#ctx0" brushRef="#br0">29460 3284 7730,'-8'-6'-189,"1"-2"1,3-2 787,-1 1 1,-1 6 0,2-4 236,0 1 0,-3 4-395,3-2 0,2 4-145,-3 4 0,4 4-231,1 7-142,0-1 0,0 0 0,0 0 0,0 0 0,-2 1-349,-3-1 1,4 5-1,-4 0 1,4-2-474,1-1 1,0-2 124,0 0 90,0 7 0,0-5 684,0 3 0,0-4 0,0 0 0</inkml:trace>
  <inkml:trace contextRef="#ctx0" brushRef="#br0">30298 3099 7730,'5'-9'157,"2"1"0,-1 0 1,2 2-1,0-2 492,3 0 0,-3 5 0,1-4-351,2 1 1,-3 4 0,1-2-125,3 2 1,-5 2 0,1 2-121,-1 2 0,-3 4-66,-4 7 1,0-1-1,0 0 1,0 2-80,0 3 1,-1-3 10,-4 2 0,4 3 65,-4-2 0,3 0 1,2-5-1,0 0 166,0 1-121,0-1 0,11-2-39,3-2 0,5-4 0,0-6 0,5 0-423,3 0 0,3-1 181,3-4 1,-6 2-359,6-7 1,-11 1 0,5-5 0,-6-1 608,-9 1 0,3 0 0,-8 0 0</inkml:trace>
  <inkml:trace contextRef="#ctx0" brushRef="#br0">30725 2616 7730,'8'-6'0,"5"2"333,-4-5 1,4 4 0,1-3 0,0 2 196,0 3 0,2 1-389,3 2 1,-2-5 0,7 1 0,0 1 34,-2 1 1,5 2-1,-4 2 1,4 1 2,2 1 0,-7 7-222,-3-1 1,-2-2-1,1 3 1,-1 3-118,-4 4 1,-1 2-20,-7-1 1,4 3 89,-4 7 0,0-1 0,-5 2 1,0 2-71,0 1 0,0 6 153,0-1 0,0 2 0,0-2 1,0-5 47,0-3 0,-5 3 172,0 0 0,1 0-90,4-4 0,-7-1 0,0 1 1,-5-1 105,-2 0 0,3-1-120,-8-3 0,2-2-50,-2-3 1,3-3-1,-3 3 1,3-3-318,2-2 1,6-5-595,3 1-631,4-7-846,1 3 2328,0-6 0,-6-6 0,-2-2 0</inkml:trace>
  <inkml:trace contextRef="#ctx0" brushRef="#br0">29047 4578 7730,'8'-10'-1483,"-3"1"1998,3 6 1,-2-10 0,5 5 835,-1 0-856,-1-4-478,-1 10-159,-2-4 1,-12 7 48,-3 4 1,-4-2 0,-1 7-1,0-1-226,-1-1 0,-4 3 219,0-6 1,-4 6 88,4-2 1,-5-1 0,3 0 0,1-2 100,-1-2 0,-2 2-66,4-1 0,0-1 67,5-4 1,-1 0 0,1 0 18,0 0 46,6 0 162,2 0 9,-1 0-267,6-6 0,-4 4 33,10-2-43,-4 2 1,6 4 4,-7 2 0,0 4-17,0 7 0,0-1 1,1 2-1,2 3 15,2 4 1,0 4-25,-5 1 0,0 7-144,0 3 0,0 3 0,0 0 0,0-1-52,0-2 1,2-2 150,2 2 1,-1 1 5,7-5 0,-7-3 0,3-6 0,1-2 206,2-3 1,-1 4 156,2-5 0,-1-5-183,5-5 1,-4-4-1,-1 3 1,2-2 110,2-2 0,3-3-147,3-1 0,-4 0-56,4 0 1,-3 0-1,-2-1 1,1-3-23,-1 0 0,0-6-173,0 5 1,1-6-119,-1 2 1,0 3 0,-1-1-1,-2 3-516,-2-1 0,1-5 394,4 6 1,-5-6-236,1 5 0,-5-1 0,4 3 0,0-3 592,-1-2 0,5 5 0,-5-4 0</inkml:trace>
  <inkml:trace contextRef="#ctx0" brushRef="#br0">29488 4805 7730,'0'-9'-277,"0"-1"647,-6 1 0,4-5-5,-3-1 1,-1 6-1,1-1 436,2-1-192,2 5-300,1-7 0,-2 12 0,-1-6 27,-2 1 0,0 6-239,5 0 0,2 2-40,3 7 0,-4 2 0,4 7 0,-2 2-140,2 2 1,-2-3-82,7 5 1,-6-2 79,6 2 0,-5 3 0,2-4 0,0 3-8,-4-3 1,3 4-50,-1-3 1,0-2 0,-4 0 0,2-1-76,2-4 1,0-1-694,-5-2 208,0 0 1,1 0-257,4 1 0,-2-8 957,7-2 0,-1-3 0,6-2 0</inkml:trace>
  <inkml:trace contextRef="#ctx0" brushRef="#br0">29502 4862 7730,'-1'-9'-866,"-4"-1"534,3 1 571,-10-6 1,10 1 147,-3 0 1,2 4-50,-1 1 1,2 4 0,-3-4 649,4-2-586,1 4 23,0-5 0,0 9 296,0-7-522,0 7 1,0-5-45,0 3 0,1 4-86,4-4-58,-3 3 1,4 4 16,-6 3 1,0-2 0,0 6 0,0 2-108,0 2 1,0 6-45,0 0 0,0 5 19,0-5 0,0 6 0,-2 0 0,-1 5-208,-2 3 0,1 1 170,4-6 0,0 0 79,0 1 1,0 1 0,1 0 0,2-2 19,2-6 0,6 1 18,-1-5 0,7-3 1,4-7-1,-1-2 65,1-3 1,4-1 81,-1-2 1,1-2-38,-1-3 0,1-4 0,-6-9 0,-2 0 99,-1 0 0,-3-2-117,-4 1 0,2 0 1,-6 3-1,-2-1 45,-1-2 1,-7-2-134,0 2 1,-6 2 0,2-5 0,-4-1-14,-1 1 1,0 3-26,-1-4 0,1 10-3,0-1 1,0 3-1,-1-3 1,1 1-151,0 3 0,1 3 6,4 2 0,-4 3-168,4-2 1,1 2-586,-2 2 184,7 0 0,-3-2 263,6-2 0,1 2 512,4-3 0,9-3 0,9 1 0</inkml:trace>
  <inkml:trace contextRef="#ctx0" brushRef="#br0">29801 4677 9731,'0'10'496,"0"-1"0,-2 1-351,-2 4 0,-3 2-47,-2 3 0,-4 3 1,4 6-1,-4 1 0,-1-1 0,-2 5-142,-3 0 0,3 1 1,-3-6-1,2 0-25,-2 1 0,3-2-9,-3-4 1,5-2-29,4-7 0,-2-1 0,4-2-345,0-2-483,2 1 573,6-2 0,0 0 0,1-5-270,4 1 0,1 3 161,4-2 0,4-4 470,0 4 0,0 3 0,7 0 0</inkml:trace>
  <inkml:trace contextRef="#ctx0" brushRef="#br0">30213 5118 7730,'0'-8'140,"0"-5"0,0 10 626,0-6-79,0 6-164,0-4 1,0 9-86,0 3 0,0 2-308,0 8 0,0-1-9,0 0 1,0 5-1,0 0 1,0-2 74,0-1 1,0 3 15,0 0 0,-5 0-492,1-5 0,-3 1 0,4-1 1,-2 0-4458,2 0 4737,2 0 0,-6 1 0,-1-1 0</inkml:trace>
  <inkml:trace contextRef="#ctx0" brushRef="#br0">30839 4720 7730,'0'-14'1853,"0"4"-881,0 1-335,0 6 0,0 7-417,0 10 0,0 5 0,0-1 1,0 2-120,0 2 1,0 2-211,0 5 0,4-1 0,1 0 0,-2 1-157,-1-1 1,-2 1 153,0-1 0,0 1-448,0-1 0,0-1 1,0-3-1,0-5-1672,0-4 1215,0 0 1017,0-8 0,0 0 0,6-7 0,2 0 0</inkml:trace>
  <inkml:trace contextRef="#ctx0" brushRef="#br0">31009 4748 7730,'8'0'1650,"0"0"-969,-3 0-541,-4 7 0,7 1 0,-4 6 1,2 0-130,2 0 0,-4 5 42,6 0 1,-1 0 13,6-5 0,-1 0 0,2 1 1,1-1 76,2 0 0,5-6-71,-5-3 1,4 1 57,-4-1 1,0 0 0,-6-7 0,-2-1 382,-2-2-467,-5-6 0,2 3 15,-6-6 1,0 4 0,-2 1 0,-2-1-96,-6 3 0,2-5-45,-1 8 0,4-3-11,-4 3 0,1 1 1,-3-5-303,1 1 1,5 3-595,-4 4 331,6 0 1,-10-5-224,4 0 0,-4-1 433,-1 1 1,4 3 443,1-2 0,-1-4 0,-4 0 0</inkml:trace>
  <inkml:trace contextRef="#ctx0" brushRef="#br0">31393 4464 7730,'-8'-6'554,"2"4"0,6-6-240,0 3 1,6 4 0,4-4 0,4 4-74,5 1 0,-2-5 0,7 0 1,3 0 57,4-1 0,0 3-167,2-7 0,1 7 1,1-3-1,-2 1 101,-3 0 0,0 1-283,-11 4 1,0-5 26,-4 0 0,-1 0-99,0 5 78,-6 7 1,-2 1-3,-6 6 0,0-5 1,0 1-1,0 1 17,0 2 1,0 5 35,0 1 1,0 2-32,0-2 0,0-3 0,0 4 0,0 1-20,0 2 0,5 0-83,0 0 1,-1-1 69,-4 2 0,5 3 0,0-3 0,-2 1-42,-1-1 0,-2 1 121,0-6 0,4 5-12,1-6 0,0 1 1,-5-4-1,0-1 116,0 0 0,0 0-76,0 1 18,0-1 1,0 0 77,0 0 0,-2-1-65,-2-4-58,-4-2 0,-7-6 0,1 2 1,0 2-182,0-2 0,-5-1-162,0-2 1,0 0 91,5 0 1,4-5 0,1 0 0,-2 1-1026,-2-3-265,-1 6 1042,0-12 0,-1 10 476,1-7 0,0 1 0,0-5 0</inkml:trace>
  <inkml:trace contextRef="#ctx0" brushRef="#br0">29261 6156 7730,'7'-15'525,"-2"1"0,2 5 141,-3-1-706,1 1 1,-7 1-1,-2 5-129,-6 6 1,-2-1 94,-3 2 0,0 3 0,-3-1 0,-1 0 75,2 1 0,-4 2 33,2-4 1,-1 1-1,2-3 1,-2 2 187,-2-2 1,4-1-13,-1-2 1,4 4-31,0 1 1,1 0-1,0-5 205,0 0-380,6 0-259,-5 0-540,12 0 346,-6 0 6,7 0 1,2 0 0,1 2 0,3 1-758,2 1 1199,2 1 0,4-5 0,0 0 0</inkml:trace>
  <inkml:trace contextRef="#ctx0" brushRef="#br0">28990 6284 7730,'-7'-7'-68,"0"4"1,6-5 572,-4 2 1,3 0-77,-2 1 0,2 2 168,2-7-93,0 7-347,0-3 1,0 17-27,0 3 1,0 3-229,0-2 0,0 0 69,0 4 0,0 2 0,0 4 1,0-1 18,0 1 1,0 4-204,0 4 0,0-3 63,0 3 1,0-3 0,0 0 0,0 2 62,0 1 0,0-5 36,0-4 1,0-7 62,0 2 1,6 2-1,4-2 1,2-3-27,3-5 0,4 0-1,0-7 1,6 1 13,-1-5 0,2 0 0,3 0 0,-1 0-8,1 0 0,-1-5 61,1 1 1,-6-3-20,1 3 1,-7 2-1,2-4 1,-3 1 247,-2 0-219,1 0-62,-8-1 1,1 5-546,-3-4-676,-3 3 220,4 2 0,-4-5 1000,2 1 0,4-7 0,6 3 0</inkml:trace>
  <inkml:trace contextRef="#ctx0" brushRef="#br0">29730 6468 7730,'0'-14'0,"0"-2"0,0-1 371,0-2 1,0 5 0,0 4 1108,0-1-1171,0-1 1,-7 4-41,-2 3 0,-4 10-263,-1 4 0,5 6 16,-1 3 1,5 0 0,-3 4 0,2 0-224,3 0 1,1 0-35,2 2 0,0 3 31,0-3 1,0-4 0,0 1-1,2-2 58,3 0 1,3 0 72,6-5 1,0-5 105,0 1 0,2-7 0,1 2 0,4-4 86,1-1 0,-4-1-33,0-4 0,0-3 30,1-6 1,-3 0 0,3-1 0,-4 1 50,0 0 1,-6-5-67,1 0 0,-3-5-49,3 5 1,-4-4-1,-6 2 1,0 1 60,0-1 1,-1-3-62,-4 5 0,-3 0-63,-6 5 0,0 2 0,-1 0 0,1 3-358,0-2 1,0 5 147,-1 1 1,6 3-1,0 2-604,-3 0 119,0 0 1,2 0-549,1 0 1254,6 0 0,-10 7 0,5 1 0</inkml:trace>
  <inkml:trace contextRef="#ctx0" brushRef="#br0">30185 6554 7941,'8'6'1123,"-4"4"0,3-3-1012,-3 3 0,1-5 0,-5 4-121,0 2 1,0 2-280,0 1 1,-1 0-1,-3 1-1137,0-1 778,-7 0 0,9 0 648,-3 0 0,4-6 0,1-1 0</inkml:trace>
  <inkml:trace contextRef="#ctx0" brushRef="#br0">30483 6284 7730,'0'-15'70,"0"1"1,-1 0 266,-4 0 1,3 0 1248,-2-1-1025,-4 7-328,6 2 1,-4 8 0,6 2 39,0 6 0,0 3 0,0 1 0,0 0 1,0 0 1,0 5-179,0 0 0,5 6-155,-1-1 1,1-2 0,-5 0 0,0 0-516,0 1 1,5-4 309,0 4 1,-1-5-476,-4 1 1,0-2 0,0 0-305,0 2 1,2 0 28,3-5 1014,-4-6 0,12 5 0,-5-5 0</inkml:trace>
  <inkml:trace contextRef="#ctx0" brushRef="#br0">30739 6184 7730,'0'-14'1486,"0"6"-1177,0 2 1,0 7-133,0 4 0,0 3 1,0 8-1,0 3 67,0 4 1,0 4-251,0 2 1,0-2 0,0-2 0,2-2 86,3 3 1,2-1-74,8-1 1,0-4 24,4-6 0,0 1 1,8-3-1,3-2 291,0-5 1,2-4-210,1-1 1,-8-1-13,4-4 1,-10-3-1,-2-6 1,-6-1 132,-6 1 0,-4-2-522,-1-2 1,-7 2 167,-8-3 0,-5 3 0,-9 2 0,1 0-325,-1-1 1,1 1-121,0 0 0,4 4-264,0 1 0,7 4 185,-2-4 0,9 4 443,6-5 0,4 7 1,4-1-1,7 2 199,7 2 0,4 0 0,6 0 0,-4 0 0,0 0 0,-1-6 0,6-2 0</inkml:trace>
  <inkml:trace contextRef="#ctx0" brushRef="#br0">31123 5971 7730,'8'-6'0,"5"-2"568,-4-7-362,4 8 0,6-6 1,1 3-1,2-2 0,4-1 1,0 2-1,3 2 423,-1-2 1,2 0-431,4 1 1,-6-3-25,0 4 0,1 1 0,-7 0 0,0 2 339,-3 3-434,-3 1 0,-7 4 1,-1 2-45,-1 6 0,-3 4-15,-4 5 0,0-2-28,0 7 1,-1-5-1,-2 5 1,-2 1-266,2 2 0,-1 1-9,0 1 1,2 1 40,-3 3 1,4-3-1,2 5 1,3-2 44,0 0 1,6-1 348,-5-9 1,6 4-105,-2-3 0,-1 1 0,1-1 0,1-5 117,-2-3 1,0-7 99,-4 1 1,-2-1-58,3 5 1,-5 0 0,-5-1-397,-4-3 0,-4 1 70,-1-7 0,-1 3-266,1-3 1,0-2 0,0 3 0,0-4-1046,-1-1 652,1 0-573,0 0 1348,0-6 0,0-2 0,-1-6 0</inkml:trace>
  <inkml:trace contextRef="#ctx0" brushRef="#br0">27384 4876 7730,'1'-14'32,"3"0"0,2 0 0,2-1 622,3 1 1,1 2 0,3 2-450,-1 5 1,-5 5-1,1 5 1,-1 6-119,-1 6 0,3 6 0,-4 5 0,-1 0-42,0 1 0,-1 6-54,-5 3 0,0-4 0,-2-1 1,-1-3-358,-1-1 0,-6-1 170,5 1 0,-6-6 14,2 1 1,1-11-1,0 1 1,0-3-220,0-3 501,5-2 0,-3-7-69,6-4 0,0 2 0,1-8 0,4-3 3,4-4 1,3-2 159,-3 1 1,4-2-78,-4-3 1,4-2 0,1 3-1,0 0 94,0-1 1,5 0-142,0-4 1,0 1-4,-4 3 1,-3-2-1,-1 3 1,-1 1 120,1 3 0,-3 4-33,1 0 143,-6 7 0,4-1-186,-7 9 0,-2 2 10,-3 7 0,2 5 6,-6 0 0,-1 1 0,-2 5 0,0-1 51,3 0 1,4 2-250,-4-2 0,6-4 53,-2 4 1,-1 2 0,1-2-1,2 0-123,1 1 1,8-4-144,4 3 1,-1-3 54,6-2 1,-4 0 0,9-1 0,1-2-323,2-1 1,0-7 269,0 1 0,-1-2-148,2-2 1,1-2-1,-6-1 1,-1-3-458,-3-2 0,3 3 885,-4-4 0,10-1 0,-8-4 0</inkml:trace>
  <inkml:trace contextRef="#ctx0" brushRef="#br0">27981 4962 7730,'0'-10'121,"2"1"753,2-2 385,-2 4 69,4 1-559,-6 6-384,0 0 0,0 6 1,0 4-189,0 2 1,0 7-279,0 0 1,2 0-82,2-5 1,-2 1-1,3-1 1,-2 0-23,2 0 1,-2 0-530,6 1 1,-5-1 240,0 0 1,3 0 0,-1-1-1,0-2-1575,1-1 2047,-3-7 0,3 16 0,0-4 0</inkml:trace>
  <inkml:trace contextRef="#ctx0" brushRef="#br0">27426 6454 7779,'8'-14'340,"3"0"1,-4 1 419,1 4 0,-4-2 0,4 4-3,-1-1 1,4 5-574,-2-1 1,4 2 0,-1 4-136,-2 2 1,1 6-24,-6 9 0,4-2 1,-4 7-1,0-1-246,1 0 1,-4 3-216,2-2 0,-2 3 72,-2 1 1,0 1 0,0-1 0,-2-1 65,-2-3 0,0 1-90,-5-6 418,6 6 0,-5-9-43,3 3 139,4-9 0,-6-6 50,7-8 1,0-4 0,2-7 0,1 0 44,2-4 0,6 1-147,-2-5 0,2-1 3,-1-5 1,2 1 0,-2 1 0,3 2 75,1 1 1,0 1-6,0-6 0,-1 5 26,-4 1 1,2 5 0,-4-1 653,1 4-362,-5 0-281,3 7 0,-6 4-35,0 8 1,-2 3-34,-2 2 0,2 4-63,-3-4 1,4 4 0,-1 3 0,-1 1-105,-2 2 0,1 0 42,4-5 0,0 1-111,0-1 0,1 0 0,2 0 0,4 0-136,1 1 1,1-3 22,5-2 1,0 1-75,1-6 0,0 1 1,3-3-1,1 2-951,-2-2 0,1-2 147,1-1 0,-4 0 1109,4 0 0,-3-6 0,-2-2 0</inkml:trace>
  <inkml:trace contextRef="#ctx0" brushRef="#br0">27967 6710 7730,'0'-9'707,"0"-1"0,0 5-251,0-4 1,0 4-55,0-4 1,1 4-104,4-4 0,-2 5-123,7 0 1,-6 2 0,6 0-25,1-2 0,2 2-194,1-3 0,-5 5-42,1 5 1,-7 3 0,2 6-284,-4 1 1,-1 0 170,0 4 1,0-3 31,0 3 1,-1 2 0,-4-3 0,-5 1 46,-2 2 0,2-5 155,1 3 0,1-3 175,-2-2 1,-1 0-93,7 0-6,-1 0 1,11-6-164,4-3 1,2-5-1,3-3 1,0-3-285,4-2 0,-1-2-179,5-4 0,1 0 132,5 0 1,-6 1-1,1 2 1,0 1 378,-2-1 0,5-8 0,-5-3 0</inkml:trace>
  <inkml:trace contextRef="#ctx0" brushRef="#br0">28265 5061 10358,'15'0'262,"-3"-2"0,-1-1 0,-1-1-182,1 0 0,1 3 1,3 1-225,-1 0 1,0-5 32,0 0 0,0 1 0,1 2-250,-1-3 0,-5 4 0,1-4-2173,1 3 1297,-5 2 1237,1 0 0,-7 2 0,0 3 0,-13 3 0,-3 6 0</inkml:trace>
  <inkml:trace contextRef="#ctx0" brushRef="#br0">28280 5175 7730,'-7'8'0,"6"0"56,-4-4 246,3-2 23,2 4 0,0-4 0,2 1 85,3 2 0,-2-1-332,6-4 1,1 0-1,4 0 0,0 0 0,0 0 1,1-1-104,-1-4 1,0 4-723,0-4 1,0 3 399,1 2 1,-1 0-1,0-1 347,0-4 0,1 3 0,-1-4 0</inkml:trace>
  <inkml:trace contextRef="#ctx0" brushRef="#br0">28365 6511 7633,'6'-8'821,"-3"-3"-300,7 6 1,-5-4 0,4 4-295,2 2 0,2-3 0,1 1-156,0 2 1,-1 0 0,-2 0-1,-2-2-31,2 2 0,2-4-847,1 3 1,-4-1-1234,-1 5 2040,-6 0 0,10 0 0,-5 0 0</inkml:trace>
  <inkml:trace contextRef="#ctx0" brushRef="#br0">28393 6682 8014,'14'0'2055,"1"0"-1696,-1 0 0,-5-2-228,1-3 0,1 4 0,6-6 0,2 3 64,-1-1 1,-3-4-1655,0 4 705,-1-6 0,0 4 754,0-2 0,1-4 0,-1 5 0</inkml:trace>
  <inkml:trace contextRef="#ctx0" brushRef="#br0">23133 8956 7730,'0'-14'-1083,"0"0"1553,0 0 0,0-1-217,0 1 0,0 0 0,0 0 65,0 0 1,0 4-43,0 1 1,0 4 214,0-5-462,-7 1 0,6-1 46,-4 1 1,2 6-1,0-3 23,-2-1-107,-6 6 0,3-6 14,-6 7 0,0 0 0,-1 2 0,1 1 16,0 2 0,-7 6-87,-2-2 1,1-1 20,-2 2 0,2-1 0,-3 5 0,1 1 103,-1-1 1,-2 0-43,-2 0 1,6 0 9,-1 1 1,0-1-1,-3 0 1,4 0-8,4 1 1,-2-1-51,2 0 0,0 0 32,5 0 0,0 1 0,1-1 0,2 0-6,2 0 0,5 1 39,0-1 1,-3-5-7,3 1 1,-1-1 0,5 5-1,0 1 79,0-1 0,0 0-82,0 0 0,1 2-28,4 3 0,-3 2 0,4 4 1,-1-2-78,0 3 0,-1 1 55,-4 1 1,5 0 5,0 1 0,0-2 0,-4-2 1,2-1 37,2 1 1,5 0 21,-6-1 0,6 1 73,-6-6 1,6 5 0,-4-4 0,2 1-15,3 0 0,2-3 29,1-3 1,0-1-81,1 0 1,0 5-1,3-2 1,2-2 55,2-4 0,-3-3-24,5 1 0,0 4-64,4-4 0,-4-1 0,0 0 0,1 0-62,2 0 0,0-5 89,-4 2 1,4 1-68,-3-1 0,-2-1 0,0-4 0,0 0 41,0 0 0,-3 0-9,5 0 1,-5 0 61,5 0 0,-6 0 0,6 0 1,0 0 142,-2 0 1,5-6-44,-3-3 1,2 1-106,3-2 1,-5 6-1,-2-6 1,0-1 58,0-2 1,-3 4-136,5-1 0,-7 1 42,2-5 0,-2 0 0,1 1 1,1 2 7,-2 1 0,-1 1 11,-2-5 1,0-2-30,0-3 1,-1 3-1,-2-3 1,-1 3 3,1 2 0,-3-2 23,1-3 0,-4 4-33,4-4 1,-6 1 0,4 1 0,-3-4 34,1-1 1,0 0-60,-5-2 1,0-2-11,0 2 0,5-3 1,-1-1-1,0-1 8,-3 1 1,-1 4 0,0 0 1,0 1-8,0-6 1,-5 6 0,-1 0-1,-2 1-33,-3 0 1,3 0 33,-1-2 0,-1-1 31,-4 6 1,0 0 0,0 5 0,-1-2 130,1-3-144,0 3 1,0-4 14,0 6 1,-1-1 0,1 3 0,0 1-15,0 1 1,-1 7 15,1-2 0,3-1-236,-3 1 0,8 1 0,-9 4 0,3 0-475,-1 0 0,-1 0 34,0 0 0,4 0 253,1 0 0,-1 0 0,-4 0-46,0 0 0,1 1 59,4 4 0,1-3-14,3 2 1,4-1-1,-4 2 405,3 5 0,2 2 0,0 2 0,0 1 0</inkml:trace>
  <inkml:trace contextRef="#ctx0" brushRef="#br0">28095 7336 7730,'4'-10'67,"1"1"1,-2-2-1,-1-2 1,-2-1 561,0 0 0,0-1 0,-2 3-171,-2 2 0,0-1-186,-5 6-221,-1 1 0,1 8 0,1 3 0,0 1 47,0 3 1,5-2-114,-2 5 1,4-3 0,1 8 0,0-1 63,0 1 1,0-2 2,0 7 1,0-5-77,0 4 1,1 0 0,4 0 0,5-2-100,2-1 0,2-4 85,1 3 0,5-3-5,4-2 0,3-1 0,1-2 1,1-3-42,-1-2 0,5-1 109,0-5 1,-4-5-23,-5 0 1,-7-1 0,2 3 0,-3-3-29,-2-2 1,-5 4-267,1 0 0,-7 1-288,2-2 393,-4 3 1,-2-6 19,-4 4 182,3 2 1,-5-6 304,2 3-205,3-3 0,-4-1 418,6 0-333,0 5 0,0-4-132,0 4 0,2 2 32,2-3 1,-1 4 0,5 2-56,-1 4 0,-3 3-98,-4 6 0,0 0 3,0 1 0,-1-1 0,-2 0 1,-4 0-214,-1 1 1,4-1-394,-6 0-895,7 0 1550,-3 0 0,6 1 0,0-1 0</inkml:trace>
  <inkml:trace contextRef="#ctx0" brushRef="#br0">28450 7393 7831,'-8'-7'710,"-4"-1"-445,10-6 0,-6 6 216,3 3-347,4 4 0,-6 7 0,9 2-166,3 0 1,-4 5-16,4-4 1,-2-1 0,0 1 0,4 3-96,1 0 1,-4 1 70,6-4 0,-5 4 48,4-4 0,-4 2 0,4 1 0,1-3 5,-2 2 1,3-3 7,-7 1 1,6 1-31,-5 4 1,1-1 0,-3-2 0,2-2 36,-2 2 0,-1 2-9,-2 1 1,-2 5 50,-3 0 1,-3 0 0,-6-5 0,0 1 10,0-1 1,0 5-26,-1 0 0,1-5-12,0-5 0,4-1 0,3 3 0,-1-3 53,0-1-315,5-3-346,-4-4 0,14-1 51,2-4 544,4 3 0,1-10 0,0 4 0</inkml:trace>
  <inkml:trace contextRef="#ctx0" brushRef="#br0">29275 7933 7730,'5'-10'-608,"-1"1"1,1 4 716,-5-4 1,0-1-1,0-4 1,0 0 336,0-1 0,-5 1 1,1 0-60,0 0 1,-2 4-71,1 1 0,-1 4 3,1-4 1,2 1 37,-6-2 0,5 2 288,0 4-462,-4 2 66,6-4 0,-4 7-16,6 4 1,0 3-88,0 6 1,0 2-59,0 3 0,1 5 1,3 9-1,0 5-86,0 3 1,2 3-164,-1 3 1,1-1-21,-1 6 1,-4-4-1,4 2 1,-2-2-91,2-7 0,-4-5 123,4-8 1,-3-4-117,-2 0 1,0-12-780,0 3 183,0-11 414,0-4 0,-5-7 0,0-8 0,2 1-302,2 0 1,-4-5 746,0 0 0,-1-6 0,1 1 0,-3-9 0,-6-3 0</inkml:trace>
  <inkml:trace contextRef="#ctx0" brushRef="#br0">29204 7933 7730,'0'-43'-4,"0"0"0,0 1 0,0 1 105,0 3 0,4 3 97,1 7 0,5 6 1,-4 3-1,3 3 89,7 2 1,0 1-89,8 3 1,-5-1-29,4 7 0,1-1 0,5 5 0,-3 0 180,-2 0 0,1 8-250,-6 6 0,-1 2 19,-9 8 0,-3-1 0,-6 6 1,-1-1 88,-4 1 0,-4-1-323,-10 0 0,1 1 42,-5-1 0,1-4 0,-4-2 1,4-1-237,2-4 1,-4-1-15,5-2 1,0-1-28,5-4 1,0 2 0,1-8-65,3-4 0,4-7 135,6-11 1,8 2-248,6-7 1,2 5-1,8-3 525,1 1 0,2-4 0,1 3 0</inkml:trace>
  <inkml:trace contextRef="#ctx0" brushRef="#br0">29559 7933 7730,'0'-8'1722,"0"0"-714,0 3-176,0 4-717,0-6 0,0 14-162,0 2 0,2 9-10,2 0 1,0 8-1,4-4 1,-2 2-621,-3-1 1,-1-1 274,-2 2 0,1 1-86,4-6 1,-4 0 0,4-5 296,-3 1 428,-2-1 0,0-8 114,0-6 1,0-8 0,0-9-25,0-2 1,0-2 62,0 2 0,0-3-261,0-6 0,5 4 0,1 2 0,2 0-433,3 0 0,1 5-170,3-2 1,-1 3-40,0 2 0,0 4 0,1 2 0,-1 2-70,0 3 1,-5 1 582,1 2 0,-7 2 0,2 2 0,3 4 0,0 7 0</inkml:trace>
  <inkml:trace contextRef="#ctx0" brushRef="#br0">29744 8089 7730,'-8'19'-51,"3"0"0,4 0 174,1-5 1,1 0 75,4 1 1,-2-3-41,7-2 0,1 2 0,6-4 0,2 0-302,-2-3 1,1-3 78,1-2 1,-3-7 187,3-2 0,-5-4 0,-3-1 1,-3 0 69,-2-1 0,-1-4 91,-5 1 0,0-3-128,0 2 1,0 3 0,0-3-1,0 3 205,0 2 0,-2 5-658,-3-1 1,4 6-157,-4-6 0,2 5-1360,-2-4 582,4 6 1230,-6-4 0,7 7 0,0 0 0</inkml:trace>
  <inkml:trace contextRef="#ctx0" brushRef="#br0">30071 7620 7730,'0'-36'-612,"2"1"776,2 6 0,-2 1 0,4 1 1796,1 4-702,-6 8-684,5 9 0,-6 12-309,0 4 0,0 4-142,0 5 1,0-2 0,0 9 0,0 2-17,0 4 1,-4 7-201,-1-1 1,0 2-10,5-3 0,0 4 0,0-3 0,-1 2-614,-4-2 1,3 3 350,-2-3 0,2-3-91,2-2 1,0-3 0,-2-3 0,-1-4-1004,-2-4 677,1-3 299,4-8 483,-7-2 0,0-18 0,-8-4 0</inkml:trace>
  <inkml:trace contextRef="#ctx0" brushRef="#br0">30000 8004 7730,'24'-5'46,"-1"0"1,-4-6 178,5 2 0,0-2-47,4 1 1,-4-1-69,-1 7 0,1-6 0,3 5 1,-3 1 110,-5-3-1113,-4 6 546,0-6 1,-7 9 34,-4 3 172,-8-4 0,2 7 441,-3-3 1,-1-2-2,1 7 0,0-6 37,5 6-251,0-7 1,2 3 112,3-6-281,3 0 0,1 0 139,1 0 1,-6-1 6,6-4 0,-7-3 241,2-6 1,1 4-79,-1 1 1,0-1-1,-4-2 568,4 2-620,-4-2 0,6 8-57,-7-5-366,0 6-175,0-4 1,0 19 236,0 2 0,0-2-375,0-2 238,-7-1 1,4 6 258,-6-1-75,6-6 215,-4-2 0,6-6 246,-4 0-123,3 0-83,-4 0 0,6-2 0,0-2 157,0-6 1,0 2 106,0-1-25,0 6 1,0-10 45,0 4-483,0 2 29,0-5-93,0 10-164,0-11 323,0 12 1,-1-6 55,-4 7-70,3 0 1,-9 7-39,6 2 0,1-1 0,2 2 0,-1 1-60,-2 1 1,0 3 25,5-1 0,0 5-56,0 0 1,0 0 0,0-5 0,0 0 10,0 0 1,0-4-60,0-1 67,7 1 1,1-1 0,6-1-41,0-2 0,0-1 98,1-5 0,-6 0-205,0 0 0,1-5 0,3-1 0,-2-2-708,-2-3 1,1 3 963,4-1 0,-5-1 0,1-4 0,-2 5 0,3-1 0,-3-1 0,-2-2 0,0 4 0,-1-1 0,-2 6 0,7-6 0,-6 6 478,6-6-179,-7 7 1,3-5 1159,-6 3 0,2 4 199,3-4-1226,-4 3-321,6 9 0,-7 1 0,0 6 0,1 0-290,4 0 0,-4-4-301,4-1 0,-3 1 0,-1 4 1,3 0-467,0 0 0,3-1-556,-3-4 489,-2 4 1013,11-5 0,-6 0 0,8-2 0</inkml:trace>
  <inkml:trace contextRef="#ctx0" brushRef="#br0">30569 7762 7730,'0'-9'973,"0"-1"-762,0 7 1,1-5-517,4 3-1025,-4 4 254,6-5 1076,-1 6 0,-4 0 0,4 0 0</inkml:trace>
  <inkml:trace contextRef="#ctx0" brushRef="#br0">30725 7919 7730,'0'14'658,"0"-5"-362,0 1 0,0-6 0,2 6 153,2 1 0,-2 2-620,3 1 0,1-5 0,-1 1 0,-1 1-471,3 1 1,-4-2 2,6-1 507,-5-5 0,8 7 521,-2-7 0,-2 1 242,1-5-393,-6-6 1,8-2 0,-4-6-1,-1-1 480,0 1 0,1 0-288,-3 0 0,-1 1-295,7 4 0,-5-4 1,4 5-189,2 0 128,-5 2-93,7 6 1,-5 0 0,5 2-1433,-4 2 915,4 4 1,-7 6-1,4 1-561,-6-1 1,-1-2 55,2-2 1040,-3 3 0,4-6 0,-6 8 0</inkml:trace>
  <inkml:trace contextRef="#ctx0" brushRef="#br0">31493 8075 7261,'-8'0'1416,"2"0"-793,-1 0-170,6 0 0,-7 0-83,3 0 1,3-6 0,-2-4 79,2-3 0,2-2-246,0-4 0,0-3 1,0-8-1,0-5 359,0-8 1,0-3-235,0-10 0,2 3-232,2-3 0,0 0 1,3 9-1,1 1-46,0 2 0,-5 14 46,2 6-135,-3 7 0,-1 9-333,4 3 0,3 11 167,6 9 1,0 0 84,1 9 0,-1 0 0,2 6 0,1 1-80,2 3 1,1 4-58,-1-5 0,-3 5 100,3-5 1,-3-2 0,-2-5-1,0-3-257,1 3 1,-7-6-218,-4-1 1,3-3-671,-3-2 606,1-6 1,-6-2 424,-4-6 1,2-1 0,-7-2 0,-1-4 268,-2-1 0,-1 5 0,-6-9 0,-2 4 0</inkml:trace>
  <inkml:trace contextRef="#ctx0" brushRef="#br0">31578 7776 7730,'0'-14'700,"0"5"-50,0-1-158,-6 7 0,4-5 811,-3 3-204,4 4-688,1-5 0,1 6 0,4 0 138,5 0 1,2 1-448,2 4 0,1-4 4,-1 4 1,5-3 0,0-2 0,-2 0-175,-1 0 0,-2 0-350,0 0 0,1 0-505,-1 0 0,0 0 0,0-2 1,1-1-2671,-1-2 2501,0 1 1092,0 4 0,0 0 0,1 0 0</inkml:trace>
  <inkml:trace contextRef="#ctx0" brushRef="#br0">31564 7648 7730,'0'-14'-113,"0"0"0,0 5 1,0-1-1,0-1 1,-2 0 569,-2 1 0,2-2 0,-4 2-98,-1-2 0,6-3 1,-6 3 76,1 2 0,4-2-190,-2 2 0,2 2 0,2-1 752,0-2-518,0-2 1,0-1 336,0 0-680,0 6 1,0 0 254,0 3 55,0 4-409,0-6 1,0 14 19,0 2 0,5 4 0,1 3 0,1 1 52,-1 2 1,3 6-180,-4-1 0,5 7 8,-6 3 0,6 4 1,-4-4-1,0 1-9,1 0 1,4 4 96,-2-1 0,-1-3-70,2-2 0,-6-3 0,4-1 0,-1-3 11,-4-2 0,3-3-1,-1-7 0,0 0-77,-5 0-235,0 0-9,0-6-392,0-1-588,0-7-903,0 0 924,0-7 784,0 6 1,0-7 122,0 3 1,0 2 0,0-6 405,0-3 0,0 6 0,0-13 0,0 3 0</inkml:trace>
  <inkml:trace contextRef="#ctx0" brushRef="#br0">31621 7677 7730,'0'-21'0,"-2"6"135,-3-4 0,4 1 67,-4-1 1,2 3-1,0-3 1,-2 4 328,2 0 0,1 1 255,2 0-439,0 0 1,0 0 0,0-1 219,0 1 1,7 2-307,2 2 1,4-3-103,1 4 0,0 1 0,2 0 1,1 2 308,2 3 1,5 1-278,-5 2 1,5 0-152,-5 0 0,4 0 1,-4 2-1,-3 2 76,-5 6 0,2 3-366,-4 1 0,-2 0 82,-3 0 1,-2 2 0,-2 1 0,-2 4-274,-2 1 0,-3-5 12,-2 2 0,-4 2 254,4-2 0,-4 0 0,-1-5 0,0 0-10,-1 0 1,6 1 138,-1-1 1,2-5 202,-1 1 0,-2-5 477,6 4-458,0-6 1,7 4-57,3-7 0,4 0 0,10 0 1,5 0 7,3 0 1,1 0-44,1 0 0,4 0-64,0 0 0,0 6 0,-6 2 0,-2 1-119,-1 1 0,-7-1-80,2 5 1,-8-4 109,-1-1 0,-7 1 0,2 4 78,-4 0 1,-7-1 153,-3-4 1,1 4-51,-2-4 1,1-1-1,-6 0 1,3 0 194,2 0 1,-2-3-149,2 4 0,-2-4-70,-3 5 0,1-6 0,0 4 0,-2 0-132,-3 0 1,3-3 17,-3 4 0,-1-4-83,1 4 1,-5-5 0,5 0 0,2-2-313,1-2 1,-3 0 114,0 0 0,5 0 22,4 0 0,6 0 1,-6 0-691,-1 0-136,5-6 1,0 2-607,6-5 1713,0 6 0,0-16 0,0 3 0</inkml:trace>
  <inkml:trace contextRef="#ctx0" brushRef="#br0">27128 4819 7393,'14'0'343,"0"-1"0,1-2 148,-1-2 0,-5-5 0,-1 4-218,-2-2 0,4 3 1,-4-2 62,2 0 0,-5-4 1,2 2-17,-3-4 0,-4 4-240,-3-1 1,2 1 0,-6-6-1,-2 1 93,-2 0 0,-1 0-22,0 0 1,-1-1-205,1 1 1,-2-2 0,-1-1 0,-4-2-172,-1 2 1,-1 1 47,-6 2 0,1 1 19,-1 3 0,-5-2 0,-3 4 0,-1 0 7,0 3 1,7 4 77,-2 1 0,1 0 1,-1 0 1,9 4-1,0 3 1,7-1-64,3 0 1,4-1-743,1-5-157,6 6 311,-4-4 1,9 4 406,3-6 0,-2-4 1,6-3 314,2-1 0,8-1 0,3-5 0</inkml:trace>
  <inkml:trace contextRef="#ctx0" brushRef="#br0">26716 4364 8892,'-10'0'899,"1"0"0,-1 0-542,-4 0 0,1 7 109,4 2-345,-10 4 0,9 3 0,-9 1 0,5 2 124,5-2 0,-2 1-315,6 1 1,0-3-56,5 2 0,5 3 0,1-2 0,2-2-460,3-1 1,7-3-1667,1-4 2251,-1 4 0,-3-5 0,-1 6 0</inkml:trace>
  <inkml:trace contextRef="#ctx0" brushRef="#br0">22251 3725 7730,'0'-15'333,"0"1"1,0 0 158,0 0 0,0 8 1,0 7-211,0 12 1,2 9 0,3 11-1,2 7-41,1 5 1,5 6 0,-4 6 0,4 1 118,1 4 1,1 1-491,-1 3 0,0-3 1,-1-7-138,-4-4 0,2-5 0,-6-9-454,-2-5 0,3-9-603,-1-5 1,-2-9 1323,-7-6 0,-4-2 0,-7-2 0</inkml:trace>
  <inkml:trace contextRef="#ctx0" brushRef="#br0">22308 3838 7730,'21'-28'32,"-6"0"1,6-1 0,-2 1 407,0-1 1,1 7-208,-1 3 1,-3 8 0,5 3-1,-1 2 337,4 3 0,-2 1-371,2 2 1,-7 2-17,2 3 1,0 2-1,-3 9 1,-4 3 100,1 5 0,-7 0-60,-1 4 1,-5-1-133,-5 11 0,-2-7 0,-9 3 0,-2-4-4,-1-2 0,-1 4-308,1-4 0,3 2-183,-3-11 0,-1 5 0,1-5 0,0-2-366,-2-1 1,10-2-216,-3 0 0,3-4 391,-3-1 1,1-4 592,3 4 0,-2-5 0,4 2 0</inkml:trace>
  <inkml:trace contextRef="#ctx0" brushRef="#br0">22649 4180 7768,'2'-8'549,"1"1"633,2 1-810,0 5 0,-4-6 0,4 7-221,4 0 0,-1 7-85,2 2 0,-1 4 0,5 2 0,-1 4 21,-3 5 0,2-2-398,-2 2 0,-2-2 0,-1 3 1,0-3-382,-4-1 0,-2 3 370,-1-5 1,0 0 303,0-5 643,0-6-397,-6-2 1,3-12-48,-6-4 1,5-7 0,0-4 197,2-1 1,2-2 0,0-4-245,0 0 1,2-1 0,2 1 0,6-1-262,2 1 0,1 1-495,-3 3 1,2-1 251,-2 6 1,2 5-1,3 6-424,-1 2 1,-5 7 430,1 9 0,-7 4 1,2 5 361,-4 5 0,-1 2 0,0 4-59,0 4 0,-5-4 0,1 1 222,1-6 0,1 2 0,2-5 128,0 1 0,0 2 261,0-6 0,8-2-102,6-7 0,0-6 0,7-8-337,-1-6 1,-4-2 0,5-3 24,-1 1 0,-5-5 0,0 0-7,-4 2 0,-7-1 0,2 1 22,0-2 0,-4 0-28,2 5 1,-8 4-117,-6 1 1,-2 6 0,-3-2-120,1 3 1,5 2-1,-1 2-398,-1 3 1,3-2-281,-1 6 0,6 1-547,-2 4 1335,3-6 0,2 5 0,0-5 0</inkml:trace>
  <inkml:trace contextRef="#ctx0" brushRef="#br0">23118 3867 7730,'0'-22'80,"0"0"1,2 4-1,1-1 820,2 2 1,0 1 622,-5 2-974,0 6 0,4 3-135,1 10 1,2 4-190,-3 10 0,-2 4-240,3 5 0,1 0 1,0 2-1,1 4 46,-1 4 0,3 3 27,-4 1 1,5 1-506,-6 0 1,6-2 0,-6-2 0,1-3-725,2-1 1,-6-2 307,4-4 1,-4-2 0,-1-2-259,0-1 1121,0-7 0,-6-3 0,-3-9 0,-4-3 0,-1-4 0,0-1 0,-1-2 0,3-6 0,2 2 0,-1 1 0,6-2 0,2-1 231,2-2 1,1-1 112,0 0 1,6 1 0,4 2 0,4 2 283,5-2 0,-2 3-441,7-2 0,-5 3 0,3-5 1,0 3 20,0-2 0,0 3-235,2-1 1,1 1 30,-6-2 1,2-1 0,-4 5-282,2-2 263,0-2 0,-10 1 278,1-1 0,-7 6 351,2-6-518,-10 7 1,2-3 0,-7 6-43,-1 0 1,3 5-139,-1-1 0,6 7-8,-2-1 0,-1-2 0,1 1 0,2 2-226,1 2 1,2 1 116,0 0 1,0-4 0,0-1-201,0 2 487,0 2 35,0-5 1,2-2 33,3-6-167,2 0 1,6-1 119,-3-4 0,2-3 0,-2-6 101,2-1 1,-2 1-108,-1 0 0,-4 5-11,5-1 1,-6 2-1,6-3 189,1 2-310,-5 6 0,2-4-98,-3 7-127,-4 0 0,6 2-77,-7 3 1,1-2-16,4 6 0,-3-4-145,2 4 554,-2 1-82,4-2 1,-3-2 325,7-6-68,-7 0 0,5 0 62,-3 0 1,-2 0-54,6 0-171,-6 0 0,5 0 1,-4-2-49,0-2 45,7 2 1,-3-4-233,6 6 1,-4 0 0,-1 0 0,2 0-236,2 0 1,-3 0 5,-1 0 34,1 0 0,4 0 1,-2-2-411,-2-2 629,-4 2-43,-6-11 0,0 5 0,0-7-37,0-4 1,-6 3 213,-4-3 0,2-2 0,-1 2 0,0-6 0,-6 3 0</inkml:trace>
  <inkml:trace contextRef="#ctx0" brushRef="#br0">23744 3952 7730,'0'-8'995,"0"2"1,-2 6-163,-2 0-462,2 0-160,-4 0-1206,6 0 628,0 0 1,0 0 0</inkml:trace>
  <inkml:trace contextRef="#ctx0" brushRef="#br0">23915 4123 7730,'8'0'1578,"4"0"-1760,-4 0 231,6 0 1,1 0 365,-1 0-594,0 0 1,0 0 0,0 0 195,1 0 0,-6-2 329,1-3 1,-6 2-109,6-6 1,-5 6-1,4-4 97,2 1 1,-3 4-323,1-2 0,-1 1 71,2-2 0,2 3-333,-2-3 1,3 4-101,1 1 1,-5 0 0,-1 1-1,0 3-1299,0 0 404,-5 1 1244,3 1 0,1-4 0,1 4 0</inkml:trace>
  <inkml:trace contextRef="#ctx0" brushRef="#br0">24498 4109 7284,'0'-10'1932,"0"1"-1854,0-1 1,0-4 0,0 0 63,0-1 0,1-3 1,2-3-1,2-1 44,-2-3 1,4-4 0,-3-2-1,-1-4 66,-1-2 0,3 4-83,0-5 0,-1 2 0,-2-2 1,1 7 67,2 5 1,-1 1-208,-4 6 1,0 5 38,0 4 0,7 7 0,2 0-61,4 6 1,3 7-106,3 9 1,-2 3 88,7 6 0,-1 7 0,4 1 0,-1 2-178,-3 0 1,-5-6-266,1 1 1,-4 2-59,0-2 0,-1 0 0,-2-6 0,-2-4-303,-5-4 1,-4-3 378,-1-2 0,-4 1 433,-1-1 0,-13-6 0,3-2 0</inkml:trace>
  <inkml:trace contextRef="#ctx0" brushRef="#br0">24583 3966 7730,'0'-14'0,"0"5"401,0-1 1,5 5 3,-1-4 0,6 4 0,-4-3 0,1 0 263,-1 1 0,5 3-428,-2 0 0,4-3-174,1 3 1,5-3 0,0 4 0,-1-2-610,-3 2 1,0 0-298,-1-2 1,0 4 839,0-4 0,0 10 0,1 3 0</inkml:trace>
  <inkml:trace contextRef="#ctx0" brushRef="#br0">24512 4322 9779,'1'-8'1501,"4"2"-1273,5-1 1,2 6-1,4-6 1,1 3-229,2-1 0,7-5-20,-3 6 0,4-6 1,2 4-1,-2-2-403,-4-3 0,4 3 97,-3-1 1,-4 5 0,-1 0 0,-5 0-1462,-4 0 388,3 2 1399,-12-4 0,5 12 0,-6 2 0</inkml:trace>
  <inkml:trace contextRef="#ctx0" brushRef="#br0">24739 4364 7730,'8'-1'1505,"-3"-4"-1117,3 4 1,-5-6-180,6 7 0,-4-1 0,5-3-25,1 0 0,1-3-274,3 3 1,-1 2 0,0-3 1,0 2 0,0 0 0,1-2-967,-1 2 0,0 0 172,0-2 883,1 4 0,-8-12 0,0 5 0</inkml:trace>
  <inkml:trace contextRef="#ctx0" brushRef="#br0">25450 3497 7537,'-14'0'-86,"1"2"0,2 1 184,2 2 0,4-1 0,-3-2 0,0 1 232,0 2 0,5 1 1,-3-3 585,0 2-114,4 6-65,-11-9-707,12 4 1,-6-7 0,7-4-55,0-5 0,2-4 0,1-5 0,4-5 71,0-2 0,-2-4 22,5-4 1,-1 1 4,5-9 0,1 1 0,-1-10 0,0 0 8,0 1 0,0-2-11,1-5 1,-6 2-111,1 2 1,-1 5 0,5 6 0,1 5 24,-1 3 1,-5 11 13,1 4 0,-6 9-25,6 5 0,-1 4 0,7 2-150,3 4 1,-1 9 242,5 10 0,1 5-48,4 4 0,-4 3 0,0 7 0,-1-1 82,0 1 0,2 4-153,-6 1 1,-5-2-232,-5-8 0,-5 1 1,0-6-1,-2-1-508,-2-2 1,-3-7 378,-7 1 1,-1-6-189,-12 0 0,-1-6 0,-5-5 599,1 0 0,-13 4 0,-3-3 0</inkml:trace>
  <inkml:trace contextRef="#ctx0" brushRef="#br0">25479 3184 7730,'9'-12'544,"1"2"1,-6-2-288,6 2 1,1-2 156,8-3 1,-2 1-212,7 0 1,4 0 0,6-2 0,-1-1 50,1-2 1,-4 0-727,4 4 1,0 3 110,0 2 0,-8-1 1,-5 7-1,-2 0 361,0 3 0,6-6 0,-3 0 0</inkml:trace>
  <inkml:trace contextRef="#ctx0" brushRef="#br0">25990 3142 7730,'0'14'-407,"0"0"1,0 0 1101,0 1 1,2-6-224,3 1 1,-4-6-558,4 6 1,-2-2 0,0 3-188,2-2 0,1-6-517,-1 2 643,-3 3 0,6-6 224,-4 2 1,0-7 144,5-1 1,-4-8-116,4 3 0,-4-4 0,5 1 0,-1 1 189,-1 1 1,5 1-182,-4-6 0,-1 6-27,1 0 0,-1 4 0,3-3-36,-1 2 0,-1 1 93,6 5-328,-8 0 0,6 0-72,-3 0 0,-3 1-67,3 4 321,-7-3 0,5 4-12,-3-6 0,-2 0 84,6 0-102,-5 0 0,7-2 0,-5-1 24,2-1-90,-5-7 0,5 7 79,-3-5 1,-2 6 156,6-2-130,1 3 0,-1 2-157,1 0 0,-6 0-143,6 0 162,-1 0-173,-1 0 128,5 0 0,-7-1-170,4-4 1,-2-3 79,-4-6 1,-1 0 262,7 0 0,-1-1 0,6 1 0</inkml:trace>
  <inkml:trace contextRef="#ctx0" brushRef="#br0">26687 2829 7730,'0'-14'284,"0"0"0,-5 4 0,1 1 1635,1-2-1340,1 4 0,2 3-402,0 8 1,0 11 0,0 8-1,0 4 75,0 2 1,0 5-134,0 4 1,5 3 0,-1 2 0,1 0-153,1-1 1,-4 1-268,3-1 1,-2 1-193,2 0 0,-4-1 0,4-1 0,-2-3-324,2-4 1,-4-11 65,4-4 0,-3-3 373,-2-2 1,-2-6-1,-3-3 377,-4-4 0,-4-1 0,-1 0 0</inkml:trace>
  <inkml:trace contextRef="#ctx0" brushRef="#br0">26559 2616 7730,'21'-57'0,"-4"6"316,7 4 1,-1 9-28,6 5 0,1 8 0,3 4 1,3 4 335,1 4 0,2 8-381,-6 1 0,-1 2-143,-8 2 0,-1 6 1,-7 4-1,-5 2 19,-3 3 0,2 5 33,-6 4 1,1-2-290,-5 2 1,-6 4-1,-4 5 1,-4 1-341,-5 0 0,3-4 95,-3 3 1,5-7 220,5-3 1,-4-4 0,5 3 0,-1-1-47,-1-4 0,7-6 193,-2-1 1,5-5-3,5 4 0,-2-6 0,8 4 1,4-3 126,2 1 0,7 6 37,-5-1 0,1 4 152,-1 5 0,-3-2 0,1 7 0,-6 1 237,-6 2 1,-3 1-227,-2 1 0,-11-5 29,-4-1 0,-13-1 1,-2 2-1,-3-5-186,-2-3 0,-3-2-107,5 0 1,4-6-574,6-3 1,4-4-1,-2-2 1,4-2-600,4-2 0,4-11 267,-1 2 1,-1-5 856,6 0 0,1-3 0,4-6 0</inkml:trace>
  <inkml:trace contextRef="#ctx0" brushRef="#br0">30768 8644 7730,'-7'-19'42,"-1"0"1,-1 0-1,1 0 1,0 0-1,0 0 1,-1 0 432,1 0 0,-5 2 0,5 6 1,-1 3 273,-1 1 0,1 3-542,-5 4 0,1 7 0,2 6 0,2 6-145,-3 3 1,5 7-42,-3 4 0,7 2 1,-2-4-1,4 4-157,1 1 0,11-4-133,3 1 1,10-5 75,-1-4 1,7 1 0,7-7 0,7-4-183,5-3 0,3-8 327,5 2 0,0-11 0,-2-7 0,-4-6-144,-9-3 0,-7 3 93,-11-5 1,-5 2 2,-10-2 1,-4 4 0,-10 6-1,-6-1-173,-6 1 1,-4 0 412,-3 0 0,4 6 305,6 3-79,-1-3 1,9 7-147,6-4 1,13 5-42,10 5 0,3 3 0,-1 6 0,-1 2-35,1 3 0,-4 1-211,-3 4 1,-8 3 0,-5-4-1,-4 4-407,-1 2 0,-8-1 57,-6 0 1,-8-1-9,-11-3 1,3-3-1,-3-9 1,3-2-374,1-6 0,7-2 794,3-2 0,3 0 0,2-13 0,0-2 0</inkml:trace>
  <inkml:trace contextRef="#ctx0" brushRef="#br0">31507 9312 7730,'0'-29'163,"5"1"0,-1-1 0,1 3 0,0 2 1650,0 5-1364,-1 9 0,1 6 1,0 8-139,-2 6 1,-1 7-1,-2 4 1,0 1 19,0 3 1,0 7-195,0 1 1,0 7 0,0-3 0,0 4-341,0 2 1,-2-2 30,-3-3 1,4 8-242,-4-3 0,3-2 0,2-3 0,0-1-380,0 0 0,2 2 293,3-6 0,-4-1-885,4-8 678,-3-4 1,-2-13 706,0-7 0,-13-7 0,-3-7 0</inkml:trace>
  <inkml:trace contextRef="#ctx0" brushRef="#br0">31336 9369 7730,'-9'-38'74,"-1"0"1,6 6 95,-6-1 1,5 5 313,-4 4 0,6-1-196,-2 6 0,3 4 1,2 6-1,2 0 175,3 1 1,3 1 28,6 7 1,2 0-170,3 0 0,3 0 0,8 0 0,3 0 102,5 0 0,3-1-253,2-4 0,-1 3-39,1-2 0,0-3 0,-2 1 0,-3 0-267,-5-1 1,-10 1 128,-4 1 0,-3 4-1546,-2-4 0,-6 2-1195,-3-2 0,-8 15 2746,-2-1 0,-6 7 0,3-2 0</inkml:trace>
  <inkml:trace contextRef="#ctx0" brushRef="#br0">31891 9653 7730,'0'-14'592,"5"4"89,-1 1 0,1 4 0,-5-4 727,0-2-1267,0 4 1,-2 1-1,-2 6-209,-6 0 0,-2 6 111,-3 4 0,1 2-344,0 3 1,0-1-1,0 2 1,-1 1-200,1 2 1,0 0 252,0-5 1,6 0-26,3 0 0,3 1 1,2-1-489,0 0 874,0 0 0,2-6 0,3-3 0,3-3 0,6-2 0,0 0 449,0 0 0,-4-7-104,-1-2 1,1 1-175,4-2 0,0 2 0,0-3 0,1 2 374,-1-2-438,0-2 1,0 4-135,0-1 1,-4 7 0,-1-2 0,1 2-415,-2-2-295,4 4 117,-4-5 1,5 12 0,-2 2-266,-1 0 1,-7 0-301,1-4 0,4 0 113,2 5 957,-4-6 0,7 10 0,-5-5 0</inkml:trace>
  <inkml:trace contextRef="#ctx0" brushRef="#br0">32232 9582 7730,'14'-22'-299,"-1"1"289,-4 7 0,2 0 1,-6 0-1,0 1 1541,1 3-1167,-4-2 1,4 9 0,-7-5 188,-4 1 1,2 3-170,-7 4 0,7 1-175,-2 4 1,-1-2 0,1 7-1,0 1 94,-1 1 0,5 3-421,-4-1 0,3 2-15,2 3 0,0-4 0,0 4 0,0-1-422,0 1 0,0-4 187,0 4 1,0-3 0,2-2-1,1 1 92,2-1 0,6-6 186,-2-4 1,4 3 285,1-2 1,-3-1 0,2-5 0,3-4 352,-1-5 0,1-2-64,-2-2 0,-2-5-243,2 0 0,-8-5 1,7 3-1,-4 1 61,-1-1 1,-3-2-219,4 4 0,-6 0-117,2 5 1,-3-1 0,-2 1-156,0 0 200,0 6-84,0 2 3,-7 6 23,0 0-36,-1 0 0,0 4-23,3 1 176,3 0-17,-4-5 0,6 1 210,0 4-167,0-3 0,0 6-28,0-4 1,2 3-119,2 2 1,-2 4-51,3-4 0,1 4 0,0 1 1,1 2-425,-1 3 0,4-3 80,-6 3 1,6 1 271,-6-1 1,8 0 0,-5-5 0,3 1 4,-1-1 0,-4-5 94,5 1 1,-1-7-231,5 2 1,-4-4 0,-1-1-1,2 0 301,2 0 0,1-6 0,0-2 0</inkml:trace>
  <inkml:trace contextRef="#ctx0" brushRef="#br0">21156 9696 7868,'5'-10'-307,"0"1"1,1 5 0,-3-2 0,4 1 288,1 1 1,-5-3 0,3 4 0,-1-3 313,0-2 1,-1 3 191,-4-4-432,0 6 1,0-5 14,0 3 0,-1 3-32,-4-2 0,2 4-54,-7 4 1,-1 4 0,-8 7-1,-4-1 115,-4 0 1,-3 5-80,-3 0 1,-4 6 73,-5-1 0,-7 3 0,-3 1 0,-5 2 21,-5 3 0,2-1-56,-6 6 1,6-8-52,-2-2 1,10-1 0,4-8 0,4-2 2,2-1 1,5-2-108,4 1 1,8-6 90,1 1 1,7-6-1,-2 4-152,3-1 60,8-3 26,2-4 1,7-1 0,3-4 0,2-6-273,2-6 1,-4-1 138,6-6 0,-1 1 131,6-6 0,-1 1 0,0 1 0,0 2 90,1 1 1,-3 2 54,-2-2 1,-2 9 101,-4 5 0,-2 5 1,3-1-108,-4 4 0,-1 6 177,0 10 1,0 11-133,0 3 1,0 4-1,-1-2 1,-3 2 141,0 1 1,-1 0-75,5-5 1,0 1-171,0-1 1,0-6 0,0-3-1,0-3-20,0-2 21,6-6 1,2-1-95,6-7 1,7 0 0,3-2 0,4-3-1117,5-4 1,4-4 1197,5-1 0,7-7 0,2-1 0</inkml:trace>
  <inkml:trace contextRef="#ctx0" brushRef="#br0">26502 9681 8317,'-14'-6'-50,"0"-2"1,-2-6 0,-1 1 0,-2 4 0,0 4 25,-2 4 1,1 1 0,-4 1 0,5 2-1,3 4 1,2-1 327,0 0 1,0 1 18,-1-3 55,7-2-284,2 4 1,12-6-1,4 0 1,3 0-131,1 0 0,2 5 253,3 0 1,3 1-159,6-1 0,5-2 1,2 8-1,1 3-4,4 4 0,-4 2-157,2-1 0,0 3-15,5 7 0,-1 5 1,1 4-1,-2 3-151,-3 2 0,1 0 18,-5-1 1,-1-7 145,-5-7 1,-4-5 0,-2-11-1,-1-2-7,-4-6 0,-1-5 7,-2-9 1,-5-5 28,1-14 1,-1-6-1,4-3 1,-3-3 60,-6-1 1,3 4 69,-3 0 1,1 2 107,-5-2 1,0 3 0,-1 8-1,-3 3 103,0 5-101,-7 10 0,4 6-18,-2 12 0,-2 4 0,4 14 0,-1 4 384,-3 4 1,-1-2-333,-2 5 1,-5 0-138,0 5 0,-7-1 0,4 1 0,-1 0-427,-1-1 1,0-4 213,-4 0 1,1-3-796,3-2 0,8-6 945,7-13 0,12-6 0,-1-2 0</inkml:trace>
  <inkml:trace contextRef="#ctx0" brushRef="#br0">27341 11544 8290,'0'-14'-27,"0"-1"1,0 1 0,-1 1 0,-3 2 0,0 2 69,1-2 0,-5 3 0,-2 0 0,-2 2 111,-3 3 1,-1 1 0,-1 2-1,-3 0 52,-3 0 0,6 5 0,-3 1 0,1 0-178,0 1 1,-5 2-43,5-4 0,-2 6-62,2-2 0,2-1 1,-5 0-1,0 0 78,0 0 0,3 2-110,-5 4 1,2 0 69,-2 0 1,-3 0 0,5 1 0,-1 0 27,-1 4 1,2-1 17,-2 5 0,-3 1-48,4 5 0,2-1 0,2 0 0,2 2-61,-2 4 1,8-3 93,-4 7 1,6-5-23,0 5 1,2-5 0,7 5-1,0 2 17,0 1 1,7 1-25,2 1 0,5 0-42,5-1 1,-1-4 0,5 0 0,3 0-22,0-2 1,3-1 80,-1-6 0,2-1 25,3 1 1,-1-7 0,4-3 0,1-5-11,-1-5 0,2-1 101,5-3 1,-5-3 0,-2 2 0,0-4-43,1-4 0,-1-1 106,2-9 0,-5 2 40,-9-6 0,2-5 0,-2 0 0,1-6-21,-1-4 1,-3 3-121,-7-3 1,-5-2-23,1 2 0,-2-5 0,3 5 0,-3 0-2,-2-2 0,4 3-91,-6-5 1,6 3 10,-6-4 0,6 7-1,-5-4 1,-1 2-84,3 0 1,-6-5 101,4 5 0,-3-5 7,-2 5 0,-2-5 0,-3 3 0,-4 0 62,-4 0 0,-6 2 39,0 5 1,-6 6-1,1 3 1,-3 3 94,-1 2 1,0 4 6,-1 1 0,5 6-184,1-2 1,5 2 0,-1 0 0,4-2-1074,0 2 547,8 1-102,-6 8 0,13 2 1,0 5-1,8-2 627,4-2 0,3 7 0,-1 6 0</inkml:trace>
  <inkml:trace contextRef="#ctx0" brushRef="#br0">29644 12965 7962,'0'-19'38,"0"0"1,0 2 0,0 1 0,0 0 0,0-1 0,0-2 359,0 2 1,0-4 0,0 2 86,0 2-300,-6 1 1,5 2 0,-6 1 497,1 4-388,4 2-337,-4 7 0,8 2-105,2 3 0,4 3 77,6 6 1,5 2 0,2 4-1,1 7-189,3 5 1,1 9 53,-3 1 0,4 3 5,-3 7 1,-4 0 0,-1 5 0,-4-2-192,-6-3 0,2 7 139,-6-7 1,0-2 87,-5-12 0,-2-5 0,-3-9 0,-3-5 71,0-3 172,-4-8 1,6-8 16,-4-10 0,-1-4 1,6-3-1,0-4 359,-1-1 0,5-2-222,-4-4 0,-1 1-17,1 3 1,0-1 0,5 6 0,2 2-36,2 1 0,0 3-39,5 4 0,0-2-66,6 6 0,4 0 1,1 7-1,1 3-33,-1 4 0,1 5-151,-2 5 0,-2-3-137,7 3 0,-2-3 1,2-2-1,-4 0-890,1 0 1,-1-6 642,4-3 0,3-3 492,-3-2 0,9-7 0,3-1 0</inkml:trace>
  <inkml:trace contextRef="#ctx0" brushRef="#br0">30043 15183 7962,'0'-9'-1343,"0"-1"1191,0-1 0,-2 5 1,-1 3 268,-2 6 43,0-2 0,5 12 0,0-4 1,0 4-1,0 1 0,-1 1 0,-2-1 408,-2 0 0,0 0-418,5 0 1,0 1 0,0-1 0,2 0-133,2 0 1,-2 1-231,3-1 0,1 0 51,-1 0 1,4 0 0,-4 1 0,0-1-193,1 0 0,-4 0 173,2 0 1,0-4 128,0-1 1,-2 1 318,3 4-48,-4-6-24,-1-2 0,-1-7 0,-3-4 1,-2-3 284,-2 0 0,5-4-238,-2 2 0,-1-3 11,1-1 1,-1 0 0,3 0 111,-2 0 0,0 4-326,5 1-78,0 5 1,0 0 0,0 8-210,0 6 1,0 3-219,0 1 0,0 5 271,0 0 1,0 6-1,0-1 1,0 3-358,0 1 0,0-4 252,0-1 1,0-5 98,0 1 1,0-8 208,0-2 0,-4-7 171,-1-2 0,0-8-22,5-11 1,0 2 0,0-7 0,0-1 62,0-2 0,0-2-111,0 1 0,0 4 0,0 2 0,2 2-316,2 2 1,0 2-133,5 2 1,-4 6 40,4 4 1,1 2-1,2 4 1,-1 2 296,-1 6 0,-1 9 0,6 3 0</inkml:trace>
  <inkml:trace contextRef="#ctx0" brushRef="#br0">30028 15595 6152,'0'-7'-317,"0"-1"500,0 3 1,-4 2-137,-1-7 1,-1 2-23,1-1 1,3-4 0,-4 5 0,1-1 142,0-1 1,1 1-33,4-5 1,-5-1-85,0 1 1,0 0 0,5 0 0,0 0-113,0-1 126,0 1 1,-1 0 8,-4 0 0,4 0 0,-4-1 182,3 1 0,2 5 363,0-1-173,-6 7 1,4-10 567,-2 4-462,2 3-395,2-1 1,0 9-1,0 3 3,0 4 0,0 4-312,0 1 0,0 6-210,0 4 0,5 3 1,1 1-1,0 1-443,1-1 1,-1-4 402,-1 0 0,-2-2 89,6 1 0,-5 3 1,2-7-1,-1-2 312,-1-1 0,3-2 0,-3 0 0,-2-4 0,3-1 0,-4-7 0,-1-2 0,0-7 0,0-7 0,0 0 0,0 0 0,-4 4 0,-1 1 0,0-1 0,-1 3-149,4-6 0,-9 10 1237,6-7-10,1 7-854,4-3 1,0 7-205,0 4 1,0-2 0,1 5 0,2 0 47,2 0 0,6-3-37,-1 4 0,-2-4-66,1 4 1,1-5-1,4 0-179,0-2 0,2-4 209,3-2 1,-2-6-117,7-9 1,1-9-1,7-12 121,1-6 0,6-11 0,-2-7 0</inkml:trace>
  <inkml:trace contextRef="#ctx0" brushRef="#br0">26047 15212 7962,'-14'6'-27,"-2"2"1,-1 1 0,-2-1 0,2-2 0,1-1 185,2 2 0,-1-6 1,1 4-1,0-4 101,0-1 1,4 0 0,1 0 196,-2 0-411,-2 0 0,4 2 0,1 3 1,1 4 13,4 4 1,-3 4-266,1 7 0,0 0 0,5 9 0,0-2-236,0 3 1,-1-3 130,-4 7 1,4-8 161,-4-1 0,3-7 1,1-10 97,-4-2 1,3-6-53,-2-8 0,-3-10 215,3-10 1,-6-5-1,4-4 1,-1-3 170,1 0 0,0-1-77,1 4 1,3 3-187,-2-3 0,8 9 1,7 5-1,8 5-420,10 5 0,9 2 11,14 7 0,2 3 388,12 7 0,0 6 0,5 12 0</inkml:trace>
  <inkml:trace contextRef="#ctx0" brushRef="#br0">17232 11416 7658,'-14'0'0,"0"0"-16,0 0 1,-1 0 0,1 0 0,0-2-18,0-3 0,0 2 0,-1-5 0,1 1 0,0 0 0,0-1-18,0 0 0,-5 0 1,-2-3-1,-1 4 138,-3 0 1,-2-2 0,-2 4 0,1 2-28,-1 1 0,1-2 122,0-1 1,1 0-46,3 5 1,-3 2-1,3 1 1,-1 3 15,2 2 1,-3 1-195,7 6 1,0-1 175,5 0 1,1 0 0,2 1 127,2-1 1,7 0-165,2 0 0,7-4-89,7-1 0,11-4 0,5 3 0,7-2-232,7-3 0,3 4 21,5-3 1,5 3 40,0-3 0,1 0 0,9 5 0,1 2 56,1 2 1,7 3 134,0 2 1,-35-9 0,0 0-13,-1 2 1,1 2 0,0-2 0,0 1 0,-1 2 0,0 1 0,36 12 281,-3-4 0,-2 4-372,0-3 1,5-4 158,0-1 1,-2-3 0,-6-3 0,-3-2-5,-2-2 1,2-6-219,-9 2 0,-2-3 149,-11-2 0,-7 0 1,-4 0-1,-7-2 4,-6-3 3,-10 4 1,-4-10 26,-10 6 0,-2-4 1,-9 2-1,-5-1-60,-7-3 1,-2 3 279,-8-1 1,0 4-227,-5-4 1,1 6 0,1-4 0,1 2 138,2 1 0,2-1-125,-2 5 1,8-5-45,6 1 1,5-1 0,-3 3-46,2-3-36,7 4 0,18-5 72,9 6 1,14 0 0,2 0 0,5 0-81,5 0 1,2 0 60,6 0 1,-4 6 7,3 3 0,-4 4 0,-5 1 0,-5 2 96,-3 3 0,-5 3 19,-6 6 0,-6 6 24,-13-1 0,-6 2 0,-5-4 0,-7 2 56,-6-1 0,-4-2-162,-5-2 0,1-5-163,-6-5 0,2-6 1,-3-5 136,1 0 0,0-9 0,-5-6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23829 18197 7460,'0'-14'0,"0"-2"-226,0-3 1,0 3 0,0-3-1,0 2 226,0-2 0,7-3 0,1-7 0</inkml:trace>
  <inkml:trace contextRef="#ctx0" brushRef="#br0">23829 18012 7604,'-8'7'-210,"-4"-6"1,2 4 438,-2-4 0,2-1-184,1 0-130,6 0 219,-4 0 1,9 0 0,3 0-8,4 0 0,-1 0 0,1 0 1,3 0-51,0 0 1,4 7-117,3 2 0,3 1 88,6 4 0,9-3 0,7 9 0,11-1 50,10 0 1,-24-4 0,2-1 14,3-2 1,3 0-151,8 3 0,3 0 1,4-4-1,3 0 1,5 2-1,3 1 1,1-2-1,1-1 1,1-1-1,0-1 142,1-1 1,-1 0 0,-2-1 0,-1-1-388,-5-1 0,-2-1 0,-2 0 0,0-2 308,-4-1 0,0-2 0,-1 1 0,-1 0 1,-5 0-1,-1 0 0,-4 1 0,-2 0 5,-2 1 1,-2 1 0,35-2-156,-3 4 1,-10-2 82,-4 2 1,-15-3-1,-4 2 1,-2-2 39,0-2 0,3 5 0,1-1 0,-3-1 0,-2-1 0</inkml:trace>
  <inkml:trace contextRef="#ctx0" brushRef="#br0">26232 2658 7874,'14'-6'-195,"-4"5"0,-1-6 0,2 3 298,2-1 1,8 0 0,2 5-1,6 0-51,4 0 1,3 0 0,8-2 0,2-1-24,2-1 1,5-6 0,0 5 0,2 1 18,2-3 0,0 6-29,-1-4 0,-3-1 1,-3 1-1,-1 2 8,-3 1 1,-8 8-1,-5 4 0,-5 3-35,-4 1 0,1 6 0,-4 2 1,-1 2-30,1 0 0,-2 0 40,-5 4 0,2 7-10,3 3 1,-3 3 0,3 3 0,-5 5 138,-5 8 0,4 9-124,-8-26 1,-1 1 0,0-1 0,0 0-41,1 5 0,0 0 0,-3 2 0,-1-1 0,2 1 0,0 0 1,0 1-1,-1 0 29,0 2 1,1 0 0,2-5-1,1 0-188,-2 2 1,1 0-1,3-1 1,2-2 207,-1 2 0,1-2 0,2 1 0,1-1 0,-2 2 0,0 1 0,0-1 0,0 0 127,-1-2 0,-1 0 0,1-3 0,1 0-141,-2 0 0,1-1 1,-1 1-1,1 0-9,-3 4 1,0 0-1,-1-4 1,0-1-1,4 39 1,-5-8 31,-4-5 0,-1-1-108,0 1 1,0-4 70,0-10 0,-4-5 0,-3-7 1,1-2 42,0 1 1,-5 1 177,1-2 0,2 3-103,-1-4 1,4 5 0,-5 0 0,1 1-110,1 0 1,-5-1 466,4 1 1,-4-1-493,-1 1 1,-2-2 0,-3-3 0,-4-6 92,-4-7 1,-8-3-102,-3-3 0,-5-5 25,-4 0 1,-5-1 0,-8-8 0,-3 0 22,-2 1 0,5-3-7,-2 7 0,10-6 17,5 6 1,3-1 0,4 5-1,5 1-4,7-1 0,9-5-151,0 1 0,3-7 140,2 2-8,6-4 0,8-1 0,8 0 0</inkml:trace>
  <inkml:trace contextRef="#ctx0" brushRef="#br0">20005 3412 6040,'-8'-6'102,"0"4"0,5-4-33,-2-1 1,-1 4-26,1-6 0,2 4 27,-7-4-54,1-1-91,1 2 58,2-4 1,12 10 9,4-3 0,2 4-1,2 1 1,5-5 0,2 0-1,1 2-2,3 1 1,2 2 16,2 0 1,1 0 0,1 0 0,2 0 36,-1 0 0,-2 0-36,-2 0 0,1 0-4,-1 0 1,1 0-1,-2 2 1,-2 1-5,-1 2 1,-2 0-3,1-5 0,3 1 1,-7 4 1,0-3-1,-5 2-7,0-2 1,-6-1 3,-3 4 3,2-3 0,-5 6 2,3-4-2,-4-2 1,-1 4-3,0-6-114,0 0 70,7 0 68,-6 0-1,6 0 1,-6 0 29,4 0 137,-3 0-197,4 0 12,-6 0-10,6 0-9,-4-6 10,10 4 0,-8-6-8,5 4 107,-6 2-77,3-4 42,-6 6 18,0 0-49,-6 0 1,3 0-28,-6 0 0,4 0 3,-5 0 0,6 0 0,-6 0-4,-1 0 12,5 0-7,-7 0 1,10 0 0,-5-2 1,2-2-9,1 2-69,5-11 0,0 10-11,0-6 78,0 6-1,0-4 1,2 7 9,2 0 0,4 0 0,2 0 1,-1 0 1,1 0 5,4 0 1,0 2-3,0 3 6,0-4 1,1 5-1,-1-4-1,0 3 1,0-4-8,1 4 1,-6-2-4,1 2 0,-1-2-11,5 7 12,0-1 1,-6 1 31,-3-1 1,-3 1-17,-2 4 1,0 0-8,0 0 1,0-4-9,0-1 0,-2-6 0,-1 4 1,-3-3 13,-2 1-48,5 0 29,-10-5 1,10 0-1,-7 0-24,-1 0 17,5 0 3,-7 0 0,10-2-200,-6-3 186,-1-2-121,2-8 1,2 6 0,7-1 0,4-1-107,5-1 0,4-2 244,5-1 0,-3 1 0,11-6 0,-5-3 0</inkml:trace>
  <inkml:trace contextRef="#ctx0" brushRef="#br0">20829 3241 7915,'-20'-6'0,"6"-2"-556,-1-6 0,1 6 119,5 3 420,-4 4 1,5 2 9,3 4 8,4 3 1,1 1 26,0 1 0,0-5 0,1 3-3,4-2 0,5-1-18,9-5-13,-4 0 0,12 4 1,-3 1-1,3-2 1,1 0-24,1 2 1,-2-2 6,-4 7 0,3-6 3,-7 6 0,1-2 0,-4 3 0,0-2-3,-4 2 1,-7 4 30,0 4 1,-5-2-12,-5 7 1,-9-1 0,-11 6 0,-7-1-48,-6 1 1,-8 1 48,-1 3 0,-13-3 0,1 5 0</inkml:trace>
  <inkml:trace contextRef="#ctx0" brushRef="#br0">11005 5459 7888,'-10'-9'-549,"1"-1"215,-2-1 0,-2-2 0,-1-2 464,0-4-102,6 3 0,-3-6 0,5 3 0,-2-3 0,-2-2 1,1 0-1,-1-1 26,-1-2 0,-1-1 0,-3 1 0,1 3-49,0 5 1,-2-1 35,-3 1 0,-3 0-57,-6 5 1,-7 6 0,-3 1 0,-3 3 12,-2-1 1,-12 2 12,-7 7-23,1 4 1,-9 11-1,4 2 1,-5 3 0,32-11-1,0 2 7,-3 0 0,-1 2 0,3 1 0,1 2-163,-1-4 1,-1 1 0,4 2-1,0 1 167,-34 18 1,5 3 0,1 2 0,2-1 16,3 1 0,1 0 3,2-1 0,5 3-13,0 2 1,8-1 0,0 6 0,6 2 35,3 1 0,-4 3-29,1 4 1,-2-2 16,2 6 0,4-1 0,5 3 0,2-3-9,4-2 0,8-1-21,11-6 0,4-5-6,4-4 0,11-2 0,10-3 0,6-1-116,7-3 0,10 3 63,4-3 0,3 3 2,2 2 1,6-2 0,4-1 0,4-4 14,-34-18 1,1-1-1,2 0 1,-1-1 2,4-1 0,0-2 1,-1-1-1,1 0 1,0-1-1,-1 0 1,2 0-1,-1-1 43,2-2 1,0 1-1,4 1 1,0-1-238,3-2 1,1 0 0,-1 2-1,1-1 272,0-2 0,-1-2 0,-1-1 0,0 0 0,4 0 0,1-1 0,0-1 0,0 0-8,0-1 1,0 0-1,2-3 1,0-1-1,-6 0 0,0-1 0,0-4 1,0-3-1,-2-1 0,0-2 0,1-2 1,0-3-1,-1-3 0,-2-2 1,-3-3-1,-1-1 50,-4-3 1,-1-1 0,-3-4 0,-1-2-13,-2-1 1,0 0 0,1-2 0,-2 0 0,-2-1-1,-3 1 1,-1-1 0,-3 0-63,-1 1 0,-3-1 1,-1-2-1,-2 0-15,-3 0 0,-3 0 0,-1 0 0,-4 1 32,-1 4 1,-3 0-1,-1-36 1,-6 8-1,-8 5 10,-8 4 1,-10-4-4,-1 11 0,-11 0 3,1 9 1,-5 2-1,1 3 1,-3 5-140,-1 3 0,0 8-67,4 3 0,-3 8-57,-7 2 0,-3 5 1,1 0-1,4 2 230,0 2 0,-1 0 0,-1 0 0,1 0 0,-1 0 0,0 0 0</inkml:trace>
  <inkml:trace contextRef="#ctx0" brushRef="#br0">9853 7435 7884,'-28'-14'-100,"-1"0"1,3 1 0,2 2-1,5 3 1,3 2 0,2 1 23,0-1 1,-2 4 0,-1-3-1,-4 4 1,-1 1 0,-2 1 99,2 4 0,-10 3 0,4 6 0,-2 1-1,0-1 0,-3 2-46,0 3 1,-10-2-1,4 7 1,-1-1-115,-1-1 1,0 5 106,-2-3 0,2 4 0,3 6 1,5 5-5,3 7 1,6 6 22,1 10 1,5 7-29,-1 7 0,14-35 0,1 0 0,1-1 0,1 1 0,2 0 0,0 0 19,2-1 0,1 0 0,0 1 0,2-1-70,9 31 0,2-9 74,3-15 1,3-4 0,6-6 0,1-5-10,-1-7 1,1-6 8,-1-9 26,0-4 1,6-6 0,0-1 0,1-4 0,1-6 96,1-7 1,1-10 83,4-10 0,1-3-117,0-2 0,-5 1 1,-2-3-1,-1 0 5,-4-3 1,-2-4-27,-6 5 1,-4-1-8,-9 6 0,1 4 0,-8 1 0,-6 4 53,-10 6 0,-3 12-42,-7 10 0,-6 5-61,-4 5 1,-11 4-1,0 12 1,-5 5-122,-5 6 0,-1 8-144,-2-3 0,2 0 19,2 1 0,4-5 250,7 5 0,1-7 0,3 3 0,5-4 0,3-2 0</inkml:trace>
  <inkml:trace contextRef="#ctx0" brushRef="#br0">11403 5815 7838,'-14'-2'-279,"0"-1"0,1-4 0,2 1-79,1 0 287,7 1 0,-5 4 0,4-3 151,-6 0 1,-7-1-55,-2 5 1,-6 0 0,-1 0 0,-4 0 22,-3 0 1,-5 1 64,5 4 1,-6-2 0,2 7 0,1 2 5,3 6 0,1-2-101,-1 3 1,4 1-13,1-1 1,0 5 0,4-4 0,-1 2 32,1 4 1,3 1-23,7 1 0,0 0-8,0 1 1,-5-1 0,1 2 0,4 2 58,3 1 0,2 7-39,-6-3 0,3 8-20,2-3 0,2 6 0,5-7 0,-1 5 42,0-1 0,4 0-16,5-3 1,5 1-19,9 0 0,4-1 1,12 1-1,8-2 8,7-3 1,7-5-124,5-9 1,2 1 86,8-6 1,5-2-1,2-7 1,0-5-34,-3-4 1,1-1-172,-1 0 1,-2-5 267,-7 1 1,-6-7-1,-7 0 1,-2-5 66,2-3 0,-2-5 67,-5 5 0,1-6-53,-10 1 0,1-3 1,-1-3-1,-6-1 146,-7-2 0,-1-2-130,-10 2 1,2 1-66,-12-6 1,-1 0 0,-7-4 0,-7-1 110,-7 0 0,-5 5-101,-11 0 0,0 7 19,-4-2 1,-8 3 0,3 1-1,-3 1-275,-3-1 1,5 3-6,-3 2 1,3 2 30,1 3 1,2 3 0,1-3 0,4 5-227,1 4 1,2 4-581,5 6 940,-1 0 0,1 6 0,-1 2 0</inkml:trace>
  <inkml:trace contextRef="#ctx0" brushRef="#br0">1065 4373 6742,'-8'-9'213,"4"-1"256,-4 7 0,6-10-264,-2 4 0,2-4 1,2-1 104,0 0 1,0 0-172,0-1 0,0 0 0,0-3 1,0-2 152,0-2 0,5-2-146,-1-4 1,6-5-45,-5-1 1,4 1 0,-3 3 0,2-1-22,3-2 0,2-1-113,1 6 1,0 1-1,1 2 1,-1 1 107,0-1 1,5 6-75,0 5 1,0 1 12,-5 9 0,0-6 1,0 5-1,1 4-51,-1 4 1,0 6 92,0 10 0,0-1 0,-1 5 0,-2 4 5,-2 5 0,-1-2-125,2 3 1,1 2-5,-6-2 1,1 0 0,-3-6 0,2-2-192,-2-1 0,-1-2-413,-2 1 0,0-2 1,0-7-176,0 0 1,-2-6 400,-3-3 1,2-4 444,-6-1 0,-1 0 0,-6 0 0,-1-1 0,-2-2 0,0-4 0,-1 0 0,4 2 0,-5-3 0,2 2 0,0 2 0,-4-2 0,4 1 0,0-1 116,5 1 0,-5 4 0,0-4 313,2 3 1,5 2 540,3 0-557,6 0 1,-2 0-232,10 0 0,3-4 0,6-3 1,2 0 133,3-5 1,1 0-91,4-2 1,7-1-584,-2 1 0,2-1 1,-1-3-1,3-2-713,5-2 1,2-1 752,-2 0 1,1-2 0,-4 6 316,1 1 0,-4-4 0,2 0 0</inkml:trace>
  <inkml:trace contextRef="#ctx0" brushRef="#br0">1690 3706 7969,'0'8'-340,"-6"4"1,4-9 1307,-2 7 1,2-5-673,2 4 0,2 1 1,1 4-1,3 0-282,2 0 1,1 0-6,6 1 1,-1-1-319,0 0 0,0 0 0,0 0 0,1 0-485,-1 1 1,0-1 313,0 0 0,-4-1-244,-1-4 724,-6 4 0,4-12 0,-7 6 0</inkml:trace>
  <inkml:trace contextRef="#ctx0" brushRef="#br0">1733 3848 7969,'-7'-14'-169,"6"-5"202,-4 0 1,4 0-1,1 5 1,1-1 335,4 1 1,3 5 5,6-1 0,0 5-116,0-4 1,7 6-1,1-2 1,2 4 361,-1 1 1,1 1-420,4 4 0,-6 3-60,-3 6 1,-3 2 0,-3 3-1,-4 4-242,-4 4 1,-3 0 39,-2-3 0,0 2 1,-2-2-1,-3 1-299,-4-1 0,-4 1-128,-1-6 1,0 0 90,0-5 0,-1 0 1,1 1-787,0-1 1,0-5 757,0 1 0,4-7 424,1 2 0,-1 3 0,-4-1 0</inkml:trace>
  <inkml:trace contextRef="#ctx0" brushRef="#br0">1108 6020 7871,'-5'9'-36,"-1"-1"982,-2-1 1,5-9-657,-2-7 0,4-10 0,1-5 0,0-3-28,0-1 1,0-5 0,0-2-1,0-3-87,0-6 0,4 1 0,1-4 1,0 3-2,1 1 0,-3 5-141,7 1 0,-2 7 0,3 1 0,-3 9 18,-2 4 0,5 2 27,-2 0 1,-1 6-120,2 3 0,-1 3 0,5 2 0,2 2 28,3 3 0,-2 3 58,7 6 1,-7 1-1,2 4 1,-1 5-169,1 3 0,-4 1 37,4 1 0,-8-1 105,-1 0 1,-2 1 0,3-1 0,-3 1-1006,-2-1 0,-1 0-236,-5 1 1,0-2 765,0-4 1,0-2 0,0-7-1,-2-1 456,-3-4 0,-2-3 0,-8-6 0,-4 0 0,0 0 0,-12-6 0,1-2 0</inkml:trace>
  <inkml:trace contextRef="#ctx0" brushRef="#br0">1165 5764 7969,'0'-14'-467,"0"0"384,0 0 1,0 0 633,0-1 1,1 1-147,4 0 0,1 0 0,7 0 1,0-2 39,2-3 0,4 3-491,0-3 1,-3 5 0,5 3-1,-3 3-340,1 2 0,5-4-518,-5 6 1,0-1 563,-5 5 0,0 1 1,1 4-1,-1 5 340,0 2 0,-6 2 0,11 7 0,-3 1 0</inkml:trace>
  <inkml:trace contextRef="#ctx0" brushRef="#br0">1506 5779 7969,'0'9'0,"0"1"-398,0-7 284,0 9 503,0-4 0,1 0-130,4-3 1,-2-4-148,6-1 0,1-4 0,4-3 0,0-2 229,1-7 1,-1 0-179,0-7 1,-1 4 90,-4-5 1,4 5-1,-5-3 1,1 2 397,0 2-492,-5 2 0,7 2-473,-7 0 234,1 6 1,-5 8 0,2 10-55,2 2 1,0 7 5,5 0 0,-4 2 76,4-2 0,-4-2 0,3 7 0,0 1-20,0 2 0,-5 6 42,2 0 1,-4 2-119,-1-2 1,0 3-1,-1 7 1,-6-1-167,-7 1 0,-2-5 46,-7 0 1,4-7 0,-2 1 0,4-7-1061,4-6 1327,2-10 0,3-2 0,2-7 0</inkml:trace>
  <inkml:trace contextRef="#ctx0" brushRef="#br0">1946 5750 7871,'0'-9'456,"0"-1"1,0 6-52,0-6 0,1 5-178,4-4 1,-2 1 0,5-3 0,0 2 102,0-3 0,1-2-371,6-5 1,-1 4 70,0-4 1,0 3 0,-1 2-1,-2-1 121,-2 1 1,-1 0-125,2 0 0,-4 4 52,-6 1 1,-2 6-16,-2-2 1,0 8-12,-5 2 0,6 11 0,-2-2 1,4 2 19,1-1 1,0 0-140,0-1 0,6 2 5,3 3 0,6-5 1,2 2-1,3-7-253,2-3 0,2-1 181,5-5 0,-1 0 0,0-2 0,1-2-405,-1-6 0,-1-4-35,-3-5 1,1 2-1020,-6-7 1592,0 0 0,-5-17 0,0-3 0</inkml:trace>
  <inkml:trace contextRef="#ctx0" brushRef="#br0">4345 4572 7871,'0'-14'-605,"0"-1"0,0 1 1777,0 0 1,-1 6-291,-4 3 1,4 5-644,-4 5 0,3 8 1,2 7-1,2 4 24,3 6 0,-4 0-212,4 8 1,1 0 0,0 4-1,1 1-228,-1-1 1,0 1-44,-1 0 0,-3 4 0,2 0 1,-2-1-492,-2-2 0,0-6 147,0 0 1,0-8-26,0-2 1,-2-1 0,-1-8 588,-1-2 0,-14-1 0,2-2 0</inkml:trace>
  <inkml:trace contextRef="#ctx0" brushRef="#br0">4118 4969 7871,'-14'-34'0,"0"-1"-23,0-3 0,6-1 196,3 6 0,3-4 0,2 7 1,4 3 260,5 1 0,2 4-208,13-2 1,1 0 0,7-3-1,2 2 302,3 1 1,2 1-186,8-6 1,-4 3-355,0 2 0,-2 3 0,-8 9 0,-2 1-287,-1 1 0,-8 7-531,-3-2 1,-3 4 0,-3 2-848,-4 4 1676,-3 3 0,1 6 0,1 0 0</inkml:trace>
  <inkml:trace contextRef="#ctx0" brushRef="#br0">4672 4927 7871,'0'-14'233,"-2"6"1185,-2 3-1126,2 3 1,-9 4 0,5 4-519,-2 8 0,3 2 140,-4 8 1,4 0 0,-3 4 0,2-1-47,3-4 0,-4 4-43,3-3 0,-1-2 47,5 2 0,0-7 0,0 2 1,1-5-93,4-4 0,-2-4 302,7-6 0,-1 0 97,5 0 0,1-6 0,-1-5 0,0-5 94,0-3 0,-4-5-103,-1 5 1,-1 0 84,2 5 0,2 0 0,-4 0 1,1 0 199,1-1 1,-2 6-322,1-1-460,4 7 0,-5-3 0,6 6-367,0 0 1,-4 5 123,-1-1 1,1 6 210,4-5 1,-2 1 0,-1-3 0,-1 2 357,1-2 0,-5-1 0,1-2 0</inkml:trace>
  <inkml:trace contextRef="#ctx0" brushRef="#br0">4899 4913 7871,'-6'-15'-388,"4"6"259,-2-1 1737,2 7-1060,2-3 0,0 8 0,0 2-16,0 6 1,6 2-320,4 3 1,-2 0-164,1 4 1,-4-3-1,4 5 1,1-3-226,-2 1 0,4 0 141,-2-4 0,-2-3-135,1-2 1,1 2 0,4-4 0,0 0-18,0-3 1,0-4 327,1-1 1,-3-8-65,-2-6 0,2-2 0,-4-7 0,2-4 284,-1-5 0,-6 2-1022,2-3 0,1 2 206,-1-2 1,1 3 0,-2-3 453,0 3 0,7 1 0,-3 1 0</inkml:trace>
  <inkml:trace contextRef="#ctx0" brushRef="#br0">5368 5026 7798,'-14'0'302,"4"-1"455,1-4 0,6 2 1,-1-5-450,8 1 1,3 1 0,9 1 0,2-2-354,0-1 1,9-5 0,0 4 0,5-4-691,-1-1 1,4-2 179,-2-3 1,5 3 554,-5-3 0,7-3 0,-4 0 0</inkml:trace>
  <inkml:trace contextRef="#ctx0" brushRef="#br0">5964 4756 7871,'0'-14'-103,"0"0"1,0 0 0,2-2 0,1-1 0,2-2-1,-2 1 7,-2 3 1,-1 0 0,2 0-1,1-3 159,2-1 1,0-4 0,-5 4 0,0 0 155,0-2 1,0 6 0,0-4 0,0 3 857,0 2-814,0 6 1,-2-3-1,-3 8 21,-4 4 0,1 10-177,-2 8 1,1 11-200,-5-2 0,0 6 1,-1-3-1,1 4-251,0 1 0,0-3 148,0 5 1,6-6 16,3 1 0,3-5 0,2-3 0,0-2-9,0-3 137,0-1 1,7-11 114,2-3 1,9-4-1,0-2 1,0-4 151,-2-5 0,-2-2-11,0-2 0,0-1-62,0 1 1,1 0-1,-3 0 104,-2 0-346,2 6 148,-10 1 0,6 7 17,-4 0-49,-2 0 0,4 2-119,-6 3 89,7-4 1,1 6 32,6-7 0,-5 0-31,1 0 0,-6-5 1,4-1-1,0-2 22,0-3 1,0 3 46,1-2 0,-1 1-55,-3-5 1,-2 4 0,5 1 16,-2-2 80,5 4 1,-7-4-27,5 7 0,-4-1 4,4 5 0,-4 0-16,5 0-153,-7 0 1,5 1 82,-4 4 24,-2-3 1,6 4-48,-4-6 80,-2 0 0,4-6-10,-6-4 0,0 2-30,0-1 1,5 4 0,0-4-32,-2-2 1,0 3 64,2-2 1,-2 7-97,7-2 0,-6 4-61,6 1 1,-6 0-102,6 0 1,-5 5-281,4-1 0,-4 7-64,4-1 0,-4-4-68,5-1 171,-7 3 1,9-7 206,-2 4 0,1-5 248,-2-5 0,-1-3 0,-3-6 0,-2 0 1,5 0-1,0-2-74,0-3 0,-5 2 246,2-7 0,1 7 547,-1-2 0,-1 3 777,-4 2-582,0 0-636,0 6 0,-4 3 1,-3 10-1,1 4 36,0 4 0,-4-4-272,6 1 0,-6-1-210,5 5 0,1 1 1,4-1-1,0 0-250,0 0 0,0-4 47,0-1 173,0 1 1,1 2-1,4-2 40,4-6 1,4-2 4,1-2 0,-4 0 217,-1 0 1,1 0-1,4 0 1,-2-2 1021,-2-2-666,2 2-311,-4-10 1,7 8 79,-1-5-1032,0 6 411,0-10 1,-1 10 0,-2-5 0,-2 0-619,2 0 0,0-1 1050,-1-5 0,2-1 0,-2 1 0,3-6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6825 11572 7683,'0'14'620,"0"-6"0,0-8-391,0-9 1,5-4 0,-1-1-1,0 0 1,-3 0 0,-1-1 224,0 1 1,-6 0 0,-4 1 0,-2 4-303,-2 4 1,-1 11 0,1 12 0,0 13 38,0 15 1,-7 11-283,-3 9 0,-2 5 0,11-30 0,1 1 0,0-3 0,1 1-220,1-2 1,1 1-1,-16 37 146,3-5 1,3-13 0,4-9 0,4-12-1980,4-14 1600,6-12 1,-3-8 0,6-14-1,0-12 544,0-12 0,4-8 0,1-4 0,4 1 0,-4-4 0,0 1-332,1 3 0,-4 2 537,3 1 0,-4 0 975,-1 1-881,0-1 0,0 7 0,0 1 0,0 3 0,2 4 913,2 6-989,-2 11 0,11 4 0,-4 9 1,4 3 189,1 4 0,5 9 1,2 2-1,-1 2 56,1 3 0,4-2-302,-1 0 0,-4 1-899,-1 4 0,-2-4 0,-1 0 0,0 1-425,-3 2 0,-7 1 1157,3 1 0,-5-1 0,2 1 0</inkml:trace>
  <inkml:trace contextRef="#ctx0" brushRef="#br0">8261 11700 7853,'-10'0'1959,"1"0"0,1 2-1830,-1 2 1,-4 6-1,2 9 1,-6 6-305,-7 7 1,-5 10-1,-4 11 1,-5 2-334,-3 2 0,3 0 0,2-2 0,3-5-410,6-7 0,5-8 525,8-12 1,6-10 0,3-13 392,3-8 0,2-11 0,0-4 0,0-4 0,0-2 0,2 1 0,3-1 0,-2-4-118,6 0 0,-1 1 410,2 9 1,1-3 0,-5 6 0,2-1 1024,3 1-897,2 1 0,1 11 1,0 3-1,0 4 337,1 1 0,0 6-424,4 4 0,-1 2 0,4 2 1,0 2-711,0 3 0,-5-3 239,2 3 1,-3-2-700,-2 2 0,-1-1 0,-2 4 1,-1-2-1383,1-2 2219,1 4 0,3 0 0,-1 6 0</inkml:trace>
  <inkml:trace contextRef="#ctx0" brushRef="#br0">7451 12823 7853,'-2'-14'699,"-1"0"0,-2 0 79,2-1 1,-3 11 0,-1 7 0,-1 13-605,-3 9 1,-3 2-1,-3 11 1,-4 1-59,-1 2 1,-2 7-400,-4-1 12,-1 7 1,-4-5 0,0 4-1,2-2 1,1-4 0,3-4 0,1-5-2295,3-3 1406,5-9 899,4-5 0,8-19 1,6-9-1,0-10 260,0-12 0,6-2 0,4-12 0,9 4 0,3-10 0</inkml:trace>
  <inkml:trace contextRef="#ctx0" brushRef="#br0">7138 12980 7853,'8'-10'-898,"-4"1"1509,4 5 0,-5-2 51,7 6 0,-5 8 679,4 6-940,-6 0 0,8 13 0,-4-3 1,1 3-1,1 1 617,-1 1-1127,5-1 0,-6 1 0,8-1 0,-1-1 1,0-2-674,0-1 1,1 0 0,0 4 0,4-1-316,5-3 0,8 1 1097,1-6 0,13 6 0,-2-3 0</inkml:trace>
  <inkml:trace contextRef="#ctx0" brushRef="#br0">8460 13022 7853,'0'-14'1451,"0"0"0,-2 6-1018,-2 3 1,1 4 0,-7 2 0,-1 5 220,-2 9 1,-7 7-255,-4 11-572,-3-3 0,-1 13 1,-1-2-1,1 5 0,0-1-546,-1 0 1,1 2 0,-1 2 0,1-2-854,-1-2 0,7-6 1571,3-11 0,-3 1 0,0-1 0</inkml:trace>
  <inkml:trace contextRef="#ctx0" brushRef="#br0">8147 13335 7853,'8'-9'0,"-2"-1"0,-1-1 880,0-2 0,4 4-328,-4-1 1,6 6 0,-1-4 0,2 1 364,3 4 0,0 2-714,4 1 0,-3 0 0,5 1 1,-2 4-19,0 4 0,-1 4-1689,-3 1 0,-6 2 388,1 3 1116,-7 3 0,9 7 0,-4-1 0</inkml:trace>
  <inkml:trace contextRef="#ctx0" brushRef="#br0">7920 14302 7853,'-2'-14'950,"-3"-1"1,2 1 0,-6 1-415,-2 4 0,-2 6 1,-3 12-1,-1 10-492,-2 7 0,-8 10 1,0 5-1,-4 6-79,-1 4 1,-4 1 0,-2 5 0,-3 1-527,-2 4 1,7-10 144,3 0 1,3-9 0,3-8 0,3-9-1997,5-3 972,10-11 1440,2-12 0,1-14 0,-2-8 0</inkml:trace>
  <inkml:trace contextRef="#ctx0" brushRef="#br0">7550 14387 7853,'8'14'0,"0"0"0,-3 1 0,-2 4 334,6 0 1,-4 1 0,4-1-1,3 5 1105,0 3 0,2 1-654,1 0 0,-1 1 0,0-1 0,0-1-1049,0-3 1,1 1-550,-1-6 1,2 5-1,1-5 1,4-3 812,1-5 0,8 8 0,6-4 0</inkml:trace>
  <inkml:trace contextRef="#ctx0" brushRef="#br0">11332 11885 7853,'-14'-29'109,"0"1"0,-1 1 1,0 2-1,-3 4 1,-1 4 471,2 4 0,-4 9 1,1 0-1,-2 9-352,-4 9 0,1 9 0,1 10 0,5 5-95,4 3 1,0 8 0,3 3 0,2 2-133,6-2 1,2-3-98,2-7 0,11 1 0,6-2 0,9-5-416,8-7 0,8-13 360,5-12 1,3-8-1,6-9 1,-3-9 267,0-11 0,-12-13 263,1-6 0,-9-5 0,-1-3 1,-7-2 263,-6 2 0,-9 2-294,-5 1 0,-15 5-284,-4 0 1,-11 7 0,-2 3-1,-5 9-85,1 7 1,-4 6-446,2 6 1,4 1 0,7 3 0,2 7-980,2 6 0,-1 5 184,5 7 1259,-3-1 0,9 6 0,-7 2 0</inkml:trace>
  <inkml:trace contextRef="#ctx0" brushRef="#br0">10948 13036 7853,'-5'-9'389,"-1"0"1,-2-3-1,-3 0 286,-2-2 1,-1 7-1,0 9-638,0 10 1,0 11-1,-1 10 1,3 5-170,2 3 1,-2 3-1,4 2 1,0 1-40,3-1 1,5-3 67,5-5 1,4-1 0,10-8-1,7-9-122,5-7 1,5-8 463,7-10 0,0-15 0,1-14 1,0-7 723,-1-6 1,1-8-389,-11-7 0,-6 0-356,-8 6 1,-9 0 0,-7 4 0,-8 3 70,-9 0 1,-8 11-512,-12 0 1,3 12-186,-7 2 0,6 11 0,1 1 0,4 4-1768,3 4 1,7 3 2173,-2 1 0,-3 6 0,0 2 0</inkml:trace>
  <inkml:trace contextRef="#ctx0" brushRef="#br0">9967 13932 7853,'6'-8'93,"-2"-3"1,3 5-1,0-2 746,-4-3 0,-3 0-427,-5 1 0,2 4 0,-6 6 0,-4 0-220,-4 0 1,1 8 0,-5 6-1,2 8-82,0 5 1,0 3-1,4 5 1,-3 6-249,-1 5 1,2 6-10,7-5 1,4 1 0,6-6 0,0-1-381,0-3 1,13 0 147,6-9 1,7-10 553,8-15 1,2-5-1,8-10 1,2-11 197,1-8 0,1-16-192,-6-2 0,1-5 1,-2-4-1,-3 0 276,-5 0 0,-11 5-461,-7 0 1,-3 6-167,-7-1 0,-2 4 0,-8 7 0,-6 7-792,-6 9 0,-4 10-1630,-2 5 2592,-4 4 0,-2 7 0,-7 2 0</inkml:trace>
  <inkml:trace contextRef="#ctx0" brushRef="#br0">10934 14202 7853,'0'-8'3677,"-6"10"-3449,-4 12 0,-4 8 1,-5 11-1,-5 7-336,-3 6 1,-6 11-1,0 7 1,1 1-173,2-3 1,10-5-1,6-7 1,7-6-6,6-4 0,9-16-22,6-6 284,6-8 1,15-12 0,3-4 0,3-10 0,0-9 499,-3-7 1,2-13-1,-7-1 1,0-6 7,2-5 1,-12 8-433,1-8 1,-13 6-142,-6 4 1,-4 1-1,-4 13 1,-6 3-573,-10 5 1,-6 11 659,-4 9 0,-12 3 0,-3 2 0</inkml:trace>
  <inkml:trace contextRef="#ctx0" brushRef="#br0">11972 14103 7853,'-14'-8'237,"-1"-3"0,0 6 0,-3 2 398,-1 1 1,-6 9-1,0 5 1,-5 9-484,-4 7 1,-3 10 0,5 2 0,4 4-155,2 3 0,15-4-321,2-5 1,7-8-1,8-2 1,10-7-268,11-5 0,9-9 360,12-2 0,7-6 256,7-9 1,4-1 0,-4-13-1,-2-1 592,-2-2 1,-3-8-378,-2-2 0,-8-3 0,-10 1 0,-10 2 567,-7 3 1,-9 0-684,-13 6 1,-19 6 0,-14 4 0,-12 7-440,-7 7 1,-10 2 313,0 2 0,-13 6 0,6 2 0</inkml:trace>
  <inkml:trace contextRef="#ctx0" brushRef="#br0">7152 17287 7853,'-14'0'-131,"0"0"0,-1 0 0,0 0 1,-3 0-1,-1 0 0,2 0 0,-1 2 153,-1 2 1,4 4 0,-6 8 0,2 3 163,0 5 0,-4-2 0,2 2 0,0-1-26,1-1 0,-1 1 0,4-6 1,-2 2 5,2-2 1,1-7-13,2-6 1,-1 3 0,1-2 59,0-2 0,5-2-15,-1-1-116,7 0 0,-8-1 0,6-4 26,2-5 1,1-2-41,2-2 0,0-2-38,0-3 1,7 2 0,2-7-1,4-1-38,1-2 1,7-3-23,2-4 0,4-2 0,3-6 0,3-3-4,5-2 0,3-5 21,2-10 0,4 2-59,-23 27 0,0 0 0,3-3 0,-1-1 0,1-3 0,-1-2 0,1-2 0,1-2 134,0-3 0,1-2 0,0 0 0,0-2-140,2-1 1,0-1-1,1-2 1,1 0-1,2 2 1,1-2-1,0-2 1,0-2 153,2-2 1,0 0 0,-2 4 0,1-1-458,1-1 0,0-1 1,-1 1-1,0-1 388,1 1 1,0-1-1,1-2 1,2 0 0,3-2-1,1 1 1,-1-2-1,0 1-49,-2 1 1,0-1 0,1-2 0,-1 0 14,-1 0 0,-1-1 0,-12 21 0,0 1 0,1 0 0,0-2 0,1 1 0,0-1 0,0 0 0,0 0 0,0 0-23,-1 1 0,0-1 0,1 1 1,0 0-1,1-1 0,0 1 36,-1-1 1,0 0-1,0 0 1,1-2 0,1 0-1,0 0 1,-2-2 0,0 1-1,0 0 1,-1 2 0,1 0-1,1 0 12,-1 1 1,1 1 0,-1 0-1,1-2 1,0 1 0,0-1-7,2 0 1,1-1-1,-1 1 1,0-3 0,0 0-1,1 1 7,-1-1 1,0 1 0,0 0-1,0 0 1,1 1 0,0-1-1,0 4 1,0-1 0,1 1-1,0-1 1,-1-1 0,1 1 10,-1-1 1,1 0-1,-1 0 1,0 0-1,-1 1 1,1-1-15,-1 1 0,0 0 0,0 0 1,0 1-1,0 1 0,1 0 1,-1 3-1,0 0 0,0 1 1,1-1-1,-1-1 0,0 1-1,0 0 0,1 1 0,-2-1 0,15-19 0,0 0 18,-2 3 1,0 1-1,-2 0 1,1 1-8,-2 6 0,1 0 0,-1 0 0,0 0 0,-1 2 0,0 0 0,-2 2 0,-1 0-197,-1 3 0,-1 0 0,-2 3 0,0 0 238,-5 6 0,-1 1 1,0 0-1,1 1 0,-2 0 1,1 1-1,24-25 94,-5 9 1,-4 3-139,-5 13 0,1 0 1,-5 4-1,-4 3 294,-5 2 1,2 3-472,-4 7 0,0 5 437,0-1 0,-5 7 0,1-2 0,-4 4-565,0 1 1,-1 6 158,0 3 0,-6 9 0,-2 2 0,-1 2-1007,0 4 1237,-1 1 1,3 1 0,1 0 0</inkml:trace>
  <inkml:trace contextRef="#ctx0" brushRef="#br0">16408 11629 7976,'0'-28'74,"0"-1"0,0 1 1,0 1 707,0 3 0,-5 4 0,-1 7-217,-2 4 0,-2 2 0,-4 9 0,0 4-400,0 8 1,-1 13 0,1 11 0,-2 5-173,-3 4 0,2 4 0,-5 6 0,0 1-100,0 4 0,-2-4-112,-4 4 0,-1-2 0,1 0 0,-1 4-818,1 6 0,-1-8 447,1 4 0,0-11 0,1-6 1,3-3-148,5-5 1,3-20 250,2-7 470,0-9 0,0-18 1,1-6-1,2-8 16,1-6 0,2-3 31,-1-7 0,-4-6 1,2-2-1,-4 1 532,-4 2 0,0 4-97,4 2 0,6 1-82,-1 3 1,3 3 0,-5 8-1,5 3 661,0 5 0,1 4 1047,1 0-1546,4 7 0,1 7-293,9 6 0,10 6-129,5-2 0,9 4 0,5 3 0,3 1-9,2 2 0,-1 5-553,1-5 1,1 1 0,2-1 0,3 5-912,1 3 0,-4 1 710,2 0 1,-10 7 0,-5 3 0,-3 6 638,-2 8 0,1 7 0,-1 12 0</inkml:trace>
  <inkml:trace contextRef="#ctx0" brushRef="#br0">16450 13449 7976,'-9'-29'284,"-1"-1"0,1 0 0,-1 0 0,3 5 461,0 3 0,-2 8 1,2 6-1,0 1 1,-5 7-285,0 8 1,-2 8-1,-1 14 1,0 3-306,-4 5 1,3 8-53,-3 1-36,3 1 0,-3 1 0,0 1 0,2 1 0,1-4-418,2-3 0,0-1 0,-1 0 0,3-2-946,2-3 1,-1 1 549,6-6 0,-4 1 0,3-6 1,-1-1-1121,1-3 1509,-5-4 0,3-12 357,-6-3 0,0-10 0,-1-6 0,1-5 0,0-3 0,0-6 13,0 1 1,-5-6-14,0 2 205,6-4 1,2 15-1,5-5 1,-1 1-1,1 4 846,3 1 1,1 2-1,2 0-97,0-1 1,2 3-560,3 2 0,2 4 1,9 6-1,2 0 328,1 0 0,11 0-703,-2 0 1,4 2-1,-4 2 1,2 6-355,3 2 0,-1-1-270,6 4 0,-7-4 0,4 9 0,0 1-386,3 2 0,-3 4 211,-2 2 0,1-1-184,0 1 1,5-1 962,-1 0 0,-3 7 0,0 2 0</inkml:trace>
  <inkml:trace contextRef="#ctx0" brushRef="#br0">17204 14501 7976,'0'-22'354,"0"1"1,0 7 0,0 0 1668,0-1 1,0 1-1127,0 0 1,-2 9-561,-2 10-383,2 3 1,-9 20 0,5 1 0,-2 7 0,-3 5-1,-2 2 1,-1 3-484,0 6 0,-1-5 375,1 10 1,0-5 0,0 2 0,-2 0-278,-3 4 0,3-7-383,-3 1 0,2-2 49,-2-2 206,3-7 1,-4-7-1,5-8 1,1-7 130,0-10 1,0-9-1,-1-8 1,1-8 427,0-4 0,5-2 0,-1-2 0,1-3 0,-4 5 0,3 0-50,6 3 0,-3 3 51,3 2 1,-1 0 1582,5 0-991,0 6 0,2-5 1,2 5-1,6-1 0,2 1 384,3 1 0,5-2 1,4 4-1,3 2-548,1 2 1,5 1-476,0 0 0,1 0 0,-4 1 0,1 4-404,2 4 0,7 4-743,-2 1 0,-3-4 337,-2-1 1,-3-1-1,0 3 1,0-3-1416,-2-2 2271,-2-1 0,-6-5 0,2 0 0</inkml:trace>
  <inkml:trace contextRef="#ctx0" brushRef="#br0">15583 13619 7976,'-24'-27'50,"2"2"1,0 2 0,2-3-1,-1 1 1,2 0 0,0 1 292,0-1 0,0-1 0,5 1 0,0 5 0,-2 2 0,-1 6 188,-2-1 0,0 7 0,3 1 0,-1 7-115,-2 7 0,-7 8-386,3 17 1,1 8 0,-2 12 0,0 6-163,2 6 1,1 2 0,7-1 0,2-4-338,2 0 0,4-6 218,6 0 1,6-13-661,4-11 720,9-9 1,7-10 0,9-12 0,2-12 0,2-15 223,2-15 0,2-10 1,-1-10-1,-1-3 369,-3-2 0,0 0-241,-9-1 1,-2-4 0,-12 7 0,-2 3 317,-10 8 0,-9 14-313,-13 9 0,-8 7 151,-6 8-560,-7 6 1,9 8 0,-6 11 0,3 7 0,2 5-783,2 4 0,8 6 1025,3 1 0,3 11 0,2 0 0</inkml:trace>
  <inkml:trace contextRef="#ctx0" brushRef="#br0">15939 14657 7976,'-7'-14'105,"-2"1"1,-2 2-1,0 3 1,1 2-1,1 4 1,1 7 268,3 9 1,-1 8-1,1 12 1,2 2-332,1 0 1,4 5 0,3-3 0,4 3-28,4 2 0,2 3 0,4-4 0,5-5-100,3-6 1,6-10-28,0-7 0,5-3 1,-5-11-1,-1-9 492,-2-12 1,-8-9-61,-3-12 0,-9-6 1,-6 1-1,-2 1 397,-2 2 0,-13 3-471,-6 3 0,-6-2 0,-3 7 0,-1 3-71,1 5 0,-1 4-488,1 7 1,1 1-3162,3 4 3473,10 3 0,20-1 0,10-1 0</inkml:trace>
  <inkml:trace contextRef="#ctx0" brushRef="#br0">17346 12852 7976,'-14'-15'138,"0"3"0,-1 2 0,1 6 0,0 4 0,0 6 0,0 10 389,-1 11 0,1 9 0,0 11 0,0 7-396,-1 6 0,8-2 0,2 4 1,5-5-231,5-5 0,9-3 1,9-8-1,6-3-452,4-5 0,-1-11 315,6-8 1,0-7 0,4-14 0,-1-7 595,-3-8 0,-3-16-156,-7-4 0,-2-14 0,-6 3 0,-7 0 232,-5 3 1,-5-2-50,-8 4 0,-4 1 0,-12 6 0,-6 3 88,-4 5 1,-9 4-1005,2 6 1,-1 2 273,1 7 0,3 6 0,8 5 0,4 6-1069,4 7 1324,3 9 0,2 3 0,-1 6 0</inkml:trace>
  <inkml:trace contextRef="#ctx0" brushRef="#br0">17346 11714 7976,'-8'-14'-105,"-4"0"0,8-2 0,-4-1 0,1-2 0,-1 1 0,-2 3 0,1 2 75,-1 3 1,6 3-1,-4 5 983,1 2 0,-2 11 1,4 16-1,2 8-907,1 6 1,2 0 0,2 9 0,3-1-143,4-3 1,4 3-127,1-2 1,7-5 0,2-9 0,4-5-67,2-4 1,5-10 183,4-9 0,-1-12 985,0-7-640,-5-13 1,3-15-1,-8-10 1,-4-4-1,-4-1 131,-3 1 0,-8 4 1,-3-1-1,-4 1-196,-1 2 0,-11 2-143,-3 10 0,-3 5 0,1 10 0,-2 5-269,0 7 1,-3 5-1191,2 6 1,2 12 1425,-7 7 0,0 13 0,-4 4 0</inkml:trace>
  <inkml:trace contextRef="#ctx0" brushRef="#br0">18057 14046 7976,'0'-27'254,"0"3"1,0 4 0,-2 2 515,-2 4 0,0 3 0,-3 13-364,0 2 1,3 6-241,4 9 1,-5 5-97,0 9 1,0-2-1,5 7 1,0 2 229,0 1 0,0 1-323,0 1 0,0 0-92,0-1 1,5 1 0,1 0 0,1-1-489,-1 1 0,3 1 253,-4 4 1,0-9-221,-5 4 0,0-10 0,0 0 1,0-3-451,0-1 1,-6-14 1019,-4-5 0,-2-7 0,-3-3 0,-5-13 0,-5-6 0,-6-8 0,-2-6 0,-6-3 0,1-7 0,-3-1-53,-2-3 1,12 2 0,4-2 0,5 4-40,4 6 0,7 7 705,2 6 0,6 6-96,-2 0 1,5 6 0,5 3 392,4-2 1,4 5-457,1 1 0,5-1-159,0 1 1,8-6-1,1 3 1,8 0 109,5 3 0,7-1-167,-1 1 0,7 0-516,-2 5 1,2 0 0,0 0 0,-4 0-844,-1 0 1,-2 2 527,-4 3 1,-2-4-266,-3 4 1,-3-3 857,-7-2 0,1 0 0,-1 0 0</inkml:trace>
  <inkml:trace contextRef="#ctx0" brushRef="#br0">18441 11871 7976,'8'-15'5,"3"1"1,-5 0 0,0 0 215,1 0 1,2-1-1,-4 1 1,0 0 452,1 0 0,-4 0 0,2-1 1361,-2 1-1624,-2 0 0,-2 6-361,-2 3 1,-4 10-43,-6 4 1,-1 10-1,-1 5 1,-2 3-180,-6 1 1,2 7-42,-2 3 1,0 3 125,-4 2 1,-1 4 0,1 2 0,1 0-145,3 0 1,-1 0 51,6-2 0,0-4 1,7 0-1,2-10-694,5-8-720,4-4 817,1-7 345,0-6 1,5-3 0,1-10 0,2-3 429,3 0 0,-5-11 0,0 3 0</inkml:trace>
  <inkml:trace contextRef="#ctx0" brushRef="#br0">18071 12269 10603,'14'0'1599,"5"0"-1358,0 0 0,0 1-349,-5 4-31,7 3 0,0 1 1,4 1-1,-3 1 1,0 2-755,0 1 1,2 5-1,3 0 893,-4-2 0,4 5 0,-5 0 0</inkml:trace>
  <inkml:trace contextRef="#ctx0" brushRef="#br0">16123 11203 7976,'-9'-5'-302,"1"-2"76,2 0 0,-4-3 225,5-4 0,1 4 0,2 3 0,-1-1 67,-2 0 1,0 3-1,5-4 275,0-3 0,0 5 5,0-3 1,0 1 27,0-6-67,0 7-257,0-4 214,0 10-224,0-4 1,-1 6-70,-4 0 34,4 0 1,-12 2 0,3 2-34,-2 6 1,2-2-6,1 1 1,4 1-207,-4 4 239,-1 0 1,-2 2 0,0 1 0,3 2 0,0-1 19,1-3 0,-5 0 1,5-1-1,-1-2 29,-1-2 0,5 3-47,-4-4 0,4-1 0,-3 1 0,0 1-8,0-2 1,4 3-4,-6-6 0,6 4-4,-6-4 0,5 4 0,-3-2-2,2 0 0,-5-3 1,8 7 224,-7-7-196,7 1 0,-5-5-50,4 0-64,2 6 0,-6-4 75,3 3 1,2 1 0,-5 0 30,2 2 1,-3-3-2,4 5 0,-5-1 0,4 4 15,-2-4 1,3 2-25,-4-6 1,4 6-179,-4-2 129,5 4 30,-8 1 0,6 1 1,-6-3-1,5-1-16,0-1 1,-4-1 79,2 5 0,1 2 1,-2 2-1,1 1 84,1-2 1,-5-1-136,4-2 1,1 5-1,0 0 1,0-2-105,0-1 0,4-2 92,-6 0 0,5 1 0,-3 0 0,0 3-4,1 1 0,2 0 95,-5-5 1,2 0 0,-3 0 0,4 1 166,0-1 0,-2 0-144,4 0 0,-6 5 1,3 0-149,0-1 1,2-7 75,6-2 1,-5 1-1,0 4 1,2 0-5,2 0 1,1-3-121,0 3 0,0-2 112,0 6 34,0-2 0,0 0 1,0 1-1,0 4 0,-2-1 1,-1 1-1,-2-4 352,2-1-341,1-2 0,2 1-17,0-1 1,2 0 0,1 0-12,2 0-3,6 1 0,-5-1 0,5 0 0,-1 0-24,1 1 1,-3-1 7,1 0 0,-1 0 1,3 0-1,-3 1 37,-2-1 1,5 0-18,-1 0 0,-2-4 15,1-1-16,-6-6 1,10 10 0,-3-5-1,2 1-63,2 1 1,1-5 0,-1 3 0,0-2-1,0-3 0,1 3 24,-1-1 0,2 1 0,1-2 1,2 2-1,-2 2 1,-1-3 0,-2 4 0,0-4 37,1 4 0,-1-4 1,0 3-1,0-2-10,1-3 0,-1 4-11,0-3 1,5 6-1,0-5 1,-3-1-58,-5 3 51,8-6 1,-5 6-1,10-7 1,-5 0-12,-4 0 0,1 0 14,3 0 0,-1 0-7,5 0 14,-5 6 0,4-5 1,-3 4-1,3-3 1,0-2-8,-3 0 0,1 5 0,-1-1 1,0-1 0,2-1 1,-5 3-2,3-1 0,-4 3 0,0-4 0,-1 2 260,0-2-203,0-2 1,0-1 34,1 0 0,-6-4 1,1-3-1,1 1-18,1 0 0,1-5-63,-4 1 0,4 2 0,-3 0 0,2 1-144,2-1 1,-4 4 75,-1 0 1,1-3-1,4 3 1,0 0-99,1 3 1,-1 1 142,0 0 1,0-5 0,0 0-18,1 2 1,-1 0 114,0-2 0,0 4 1,1-6-1,-1 3-20,0-1 0,0-4-36,0 4 0,-4-2-157,-1 3 87,1 2 0,4-9 0,0 6 0,0 2 0,1 0 9,-1-2 0,-5 4 0,1-4 22,1 3 1,2 2 23,1 0 1,0 0-1,0 0 29,0 0 1,-4 0 5,-1 0 0,1-1 1,4-2-4,0-2 0,-4-1-51,-1 1 1,1 2-168,4-7 168,0 7 0,0-8-19,1 6 0,-6-1 6,1 1 1,-6 4-1,6-4-51,1 3 0,-3 2 23,1 0 1,-4-4 0,4-1-131,2 2 165,2 1 1,-3 2 0,-2-1 0,-1-3-43,1 0 74,2-1 0,-1 5-59,1 0 43,-7-6 1,10 4-56,-4-3 0,4 4-31,1 1 1,-1-2-55,-4-3 1,-1 4 0,-3-4-39,4 3 152,4 2 1,1-1-9,0-4 43,-6 4 1,5-6-1,-4 7 1,4 0 20,1 0 0,-1-1 0,-2-3 0,-2 0 331,2 1-283,2-5 1,1 5-1,0-5 1,-1 0 34,-4 0 1,4 3-109,-3-4 1,2 4-52,2-5 1,1 3-48,-1-3 0,0-3 1,0 4 7,1-4 0,-6 4 56,0-1 0,-1 6 98,2-6-77,3 1 0,-10-1 0,6 1 1,1-2 57,-2-2 0,-1 4 0,-3-1 64,0-1 0,6-2-137,-5-1 0,-1 0 0,-2 0-15,3-1 0,-4 1-52,4 0 1,-2 1 0,0 2 0,2 2 17,-2-2 1,3-2 35,-1-1 1,5 0-1,-4 0 90,2-1 0,0 1-25,1 0 0,2 0 0,-4 1 0,-1 2 88,0 1 0,4 1-102,-6-5 1,6 4 0,-4 2 0,1 1-21,-1-1 0,5 0-142,-2-2 1,-1-2 55,2 2 31,-7 4 1,10-7 0,-4 4-1,4-4-68,1-1 92,0 6 0,0-5 0,1 4 0,-1-4 62,0-1 0,0 0 0,0 0 1,1 1 84,-1 3 0,-5-2-71,1 2 0,-5 2 1,4-1-1,1-2 24,-3-2 0,6 4-71,-3-1 1,1 1 0,0-5 0,-2-1 31,2 1 1,2 0-2,1 0 0,0 0 1,1-1-1,0 1 171,4 0 0,-3-5-174,3 0 0,2 0 0,-1 5 0,1 0-13,-1-1 1,-1 1 26,-5 0 1,1 0 0,-1 1 0,-2 2 240,-2 2-148,3 5 0,-10-4-178,6 4 150,-6 2-228,10-4 147,-11 6 0,10 0 0,-2 0-49,2 0 1,3 0 0,-1 0-9,0 0 0,0 0 17,0 0 0,1 0 0,-1 0-14,0 0 0,0 0 19,1 0 0,-1 1 0,0 3-101,0 0 0,-4 6 103,-1-5 0,-4 6 1,3-2-1,0 4 2,0 1 1,-5 0-10,1 0 1,3 1 0,-2-1 0,-1 0-29,3 0 1,-6 0-5,4 1 1,-2-1-1,0 0 1,2 0 9,-2 1 1,-1 3 47,-2 1 1,0 0-1,0-4 1,0-1 10,0 0 0,0 5 71,0 0 0,0 0 0,0-5 1,0 0-11,0 1 1,0-1-68,0 0 0,-5 0 35,0 0-31,0-6 0,1 5 0,-1-4 1,2 4-1,0 1-60,-2 0 0,3 1 0,-4 1 0,1 1 14,1 2 0,-3 0 15,2-5 1,2 0 0,-5 2 0,1 1 3,-1 2 1,4 0 0,0-4 1,-3-1-64,3 0 52,-1 0 1,3 0 0,-1 1 0,-2-1-40,2 0 0,2-4 0,1-1 57,0 2 0,0 2-12,0 1 0,-2-1 1,-1-2-1,-2-2-5,2 2 1,2 2 43,1 1 0,0 0-37,0 0 77,0-6 1,-5 5 0,0-4-97,2 4-39,1 1 0,2 1 0,-1-1 0,-2 0-24,-2 0 0,0 0 1,5 1-16,0-1 1,-2 0 106,-2 0 0,2 0 1,-3 1-1,2-1 404,-1 0-336,2 0 1,-6 1-1,5-1 1,-3 0-57,-2 0-83,5 0 1,-9 1 55,8-1 1,-6 0-1,4 0 1,0 0-265,-1 1 252,-4-1 0,3 0 1,-4 0-1,2 1 12,5-1 0,-2 0 26,-3 0 0,2 0 1,0 1-1,0-1-29,1 0 0,-1 0 16,-2 1 0,-3-1-169,4 0 107,3 0 0,-5 0 0,4 1 0,-1-1 0,-1 0 15,1 0 0,-5 0 0,6 1 1,-3-1 107,1 0 1,4 0-52,-5 1 1,6-3 0,-6-1 0,1-1 5,1 1 1,-5-3 27,4 1 0,1 1-67,-2 4 0,6-2 1,-4 0-1,0-3-308,0 2 292,-2 2 0,-4 1 0,0 0 1,1 0-17,4 1 0,-4-6 112,4 1 0,-2-1 1,0 4-1,1-2 156,-1-2 1,-2-1-65,-1 2 0,5 2-122,-1-2 0,1-2 0,-4 1 0,2 1-225,2-3 186,-1 6 1,-4-7-1,1 5 1,2-1-41,2 1 0,4-3 23,-5 1 0,6-4 0,-6 5-137,-1 1 443,-1 1 1,-3 1-163,1-4 1,5 4 0,-1-5 0,1 1-66,1 1 0,-5-5-76,4 4 1,-4-1 0,0 3 0,2-1-85,2 1 1,-1-4 50,-4 3 1,0-1-1,0 4 1,1-2 94,4-1 1,-4-3 11,3 3 1,-2 1 0,-1-5 0,2 1 105,2-1 0,-1 3-117,-4-4 0,0 5 0,0-4 49,-1 2 1,1 0-115,0 1 0,0 4 0,-1-5 0,3 1-84,2 1 0,-2-2 84,2 1 0,-2 4 0,-3-5 0,3 1 103,2 1 0,-2-2-32,2 1 1,2-1-1,-1-3 265,-2 4-232,-2-3 1,-1 5 0,1-4 0,2-1-37,2 0 0,-1 4-1,-4-5 0,0 4-6,0-4-46,6 6 0,-5-8 0,4 7 0,-4-1 0,-1-1-26,-1-3 0,6 1 0,-1 0 28,-1 2 1,0-3 22,2 4 0,-4-4 1,4 5-18,-4-1 0,4 4 17,-1-4-43,1 4 1,-1-5 0,1 4 0,-1-1 0,1-1 43,-1 1 0,2 2 1,-3-1-1,2-1 14,-2-1 0,0-1-22,1 6 0,-2-3 0,2-1 0,-1-1 5,2 1 1,-2-3 36,6 1 0,-6 1 0,3 4-15,0 0 0,2-5-58,6 1 0,-5-5 0,0 4-22,2 2 0,-3 2-27,1 1 0,-1 0 0,2 1 19,0-1 0,-3 0 49,3 0 0,2 0 1,-4 1-1,1-1 179,0 0 0,-4-4-91,4-1 0,-1-1 0,3 3 1,-2-2 124,2 2 0,-4-3-200,3 2 0,-3-1 51,3 6 1,2-1-136,-3 0 0,2 0 44,-2 0-6,4-6 1,-6 5 0,6-2 0,-2 6 8,-2 7 1,0-3 0,4-2 0,-2-4 136,-2 0-15,0-1 0,0 0 0,1 0 246,0 0-311,3 1 1,1-1 0,0 0 19,0 0 1,0 1-89,0-1 0,0-5 0,0 1 1,0 1-7,0 1 0,0 3 0,0-1 1,1 0-26,4 0 52,-3 0 0,4 1 1,-6-1 178,0 0 0,5 0 117,0 1-250,-1-1 0,-4-5 0,2-1-25,3-2-158,-4 6 0,5-9-99,-6 6 263,0-6 1,2 5 0,1-3 30,2 4 1,0-1 43,-5 2-57,0-1 0,4 1 6,1-1-238,0-6 164,-5 10 1,0-10 0,1 5-144,4-2 50,-3 5 1,6-3 16,-4 7 109,-2-1 0,9 0 115,-6 0 1,1-6-79,-1-3 1,-4-2 66,4 2 1,-3-2 0,-1 5-34,4-2 0,-3 0-47,2-1 0,-2-2-75,-2 7 0,0-5-36,0 4 0,5-4-31,-1 4 102,1 1 0,-5 4-15,0 0 0,5-4 100,0-1 0,-1-4 0,-4 4 582,0 2-574,0-4 1,0 5 6,0-2-148,0 2 1,0 3 32,0-1 60,0 0-47,0 0 39,0-6 0,0 5 28,0-4 1,0 4-23,0 1-11,-6 0 1,5 1-40,-4-1 1,3 0 14,2 0 1,0-4 0,-1-2 0,-3 0 6,0-1 0,-1-2 12,5 5 1,0-6-1,0 6-6,0 1 1,0 2 1,-5 1 27,1 0-21,-1-6 1,5 5 0,0-4-2,0 4 1,0 1-1,0 0 83,0 0 0,-2-4-50,-3-1 0,4-4 11,-4 5 0,4-6 79,1 6 1,0-6-42,0 6-81,0-7 1,-2 8 0,-1-5-86,-2 2 112,0-4 0,5 3 0,-1-3 2,-4 0 0,3 3 260,-2-3-112,2-2 0,1 4 441,-4-6-468,3 7-73,-4-6-60,6 6 1,-2-7-121,-2 0 31,2 0 1,-4 1-132,6 4 78,0-4-187,0 6 24,0-7 0,0 1-787,0 4 0,0-2-2063,0 7 3136,0-7 0,0 9 0,0-4 0</inkml:trace>
  <inkml:trace contextRef="#ctx0" brushRef="#br0">24981 10989 7976,'0'-28'0,"-2"-1"0,-1 1 0,-1 0 0,0-1 0,3 1 0,1-1 532,0 1 1,0 4 0,1 0-1,3 1 1,0-1 0,-1 0 1,-1 7 0,-2-2 723,0 3-1039,0 8 0,0 4-307,0 8 0,-5 4 0,-1 8 0,-2 5-31,-3 7 1,-6 8 14,-2 12 1,-7 7-1,3 7 1,-6 10-1,-2 1 1,14-34 0,0 1-90,2 3 0,-1 1 0,-1-2 1,-1 0 117,1 0 1,1 1 0,-1-1-1,1 0 1,-11 32 0,3-3 24,5-3 1,10-21 100,4-4 1,3-16-57,2-8 0,2-8 1,3-3-1,4-2-4,4-3 1,6-3 168,0-5 0,11-3 0,0-7 0,3-4 305,2-5 0,4-3-313,-1-1 0,5-1-90,4 1 0,-7 1 1,1 2-1,-3 3 78,-2 1 1,-4-3-236,1 5 1,-5 2-1,-4 6 1,-5 3-368,-3 2 0,-7 1-552,1 5-254,-7 0 1,9 0 203,-2 0 1,3 0 326,1 0 738,0 0 0,0 6 0,0 2 0</inkml:trace>
  <inkml:trace contextRef="#ctx0" brushRef="#br0">25578 11444 7976,'8'-14'131,"-3"0"0,-4 0 689,-1-1 1,0 1-166,0 0 0,0 0 1,0-1 1077,0 1-1455,0 0 0,-1 6 1,-4 3-412,-4 4 1,-4 13-162,-1 7 1,-2 8-1,-1 5 1,-2 3-328,1 1 0,2 2 269,2 5 1,2-2 0,1-4 0,3-3-213,1-4 1,3-2 227,4 1 0,1-9 305,4-6 0,8-6 0,7-8 1,1-3 406,-1-6 0,5-7-96,-1-13 1,1 1 0,-1-1-1,-5 1 275,-3 0 0,3-4-313,0 4 1,-2-2-78,-7 11 0,2 0 0,-2 6 0,2 4-478,3 4 0,-6 5 136,1 5 1,-6 4-117,6 10 1,-2 8-1,3 6 1,-2 0-764,2 2 1,-3-5 595,2 3 1,-1-4-1,5-7 1,1-8 459,-1-8 0,5-4 0,0-2 0,0-13 0,-5-3 0</inkml:trace>
  <inkml:trace contextRef="#ctx0" brushRef="#br0">26275 10122 7976,'1'-24'0,"3"2"0,0 0 1038,-1 0 1,4 5 851,-2-2-1350,-1 9 1,-4 6-303,0 8 0,0 6-2,0 9 1,0 9-1,-1 10 1,-2 5-80,-2 4 1,-6 4-139,1 5 1,2 3 0,0 4 0,1 10-226,3-32 0,0 1 1,-1 7-1,0 2 82,-2 5 0,0 2 0,0 5 1,0 2-1,-1 4 0,0 2 0,-1 2 1,1 1-558,-2 2 0,1-2 1,-1-7-1,2-3 505,3-1 1,1-2 0,-2-10 0,1-1 1,2-9 1,1-2-1,-8 31 1,6-20-1,1-9-790,1-11-566,2-8 111,0-14 1419,0-14 0,0-10 0,0-12 0</inkml:trace>
  <inkml:trace contextRef="#ctx0" brushRef="#br0">25848 11245 7976,'10'-5'339,"-1"1"1,1-7 936,4 1 1,2-2-732,3-3 1,4 0 0,9-4-1,3-4-17,1 1 0,0-5-615,2 4 0,-4 2 0,-9 4 0,-3 4-1163,-2 4-567,-1 6 0,-4 3 287,-1 9 1530,-6 10 0,-2 9 0,-6 9 0</inkml:trace>
  <inkml:trace contextRef="#ctx0" brushRef="#br0">26332 11757 7976,'14'0'115,"0"0"250,0 0 1,2 0-1,2-2 1,2-4 1061,2-8 1,2-8-941,4-11 1,1 1 0,-2-6-1,-4 0-29,-4 2 1,-5-4-207,-4 7 0,1 2-121,-6 7 1,-2 8-1,-8 8-98,-4 2 1,-4 7-596,-1 9 1,-5 4 0,-2 5 0,1 5-419,-1 3 0,2 1 516,5 1 1,1-1 208,4 0 0,-2 1 0,6-1 0,2-1 16,1-3 0,2 1 174,0-6 0,0 0 0,2-5 0,4-1-121,9-4 0,0-2 554,9-7 0,0-7-39,4-2 1,1-5-1,-1-5 1,-1-3 112,-3-1 0,1-3-305,-6 2 1,5-3-1,-7-1 1,-3 1-33,-3 3 0,-3 4-438,2 5 0,2 3-118,-2 2 0,-4 5 245,-1 10 1,-4 5 67,-1 9 1,0-2 0,0 7 0,0-1-376,0-1 1,5 4 319,0-7 1,0 0-1,-4-7 1,2-1-46,2-1 581,0-7 0,1 3 0,2-7 248,0-4 0,3-8-361,-6-6 1,6-6-17,-2 1 0,1-2 0,2-1 0,4 1-166,0 3 0,0 5-139,-2-1 0,2 4 0,1 2 0,2 4-134,-2 4 1,-1 11-61,-2 8 0,1 2 1,-1 8-1,-1 1-252,-4 2 0,4-3 296,-4-1 0,-3-5 140,-1 1 0,2-4 499,-3 0 0,1-9-44,-5-6 1,5-8-1,-1-9 1,0-4 278,-3-1 0,6-2-560,2-4 0,-1 6 1,1 3-1,2 3-31,2 2 1,1 1-10,1 4 1,-1 2-151,0 7 1,0 2 0,0 4 0,1 9-2010,-1 7 0,-2-2 2126,-2-1 0,9 3 0,-3 0 0</inkml:trace>
  <inkml:trace contextRef="#ctx0" brushRef="#br0">27782 10236 7976,'1'-37'220,"3"4"0,2 3 1460,2 2 1,-3 1 31,4 3-1492,-6 10 1,5 8 0,-5 7-1,2 6 100,-2 7 0,-1 6-140,-2 9 1,0 6 0,0 4-1,0 7-101,0 6 0,0 5-33,0 5 1,0 9-257,0 9 1,0-34 0,0 1 0,0 6 0,0 2 0,0 6 0,0 3 10,0 4 1,0 3 0,0 4 0,0 1 108,0 0 1,0 0 0,0-5-1,0-2 1,0-2 0,0-2-1,0-8 1,0-2-226,0-8 0,0-3 0,0 26-30,0-28 0,0-12-547,0-11 0,-7-6-170,-2-8 0,3-7 600,1-12 0,-3-13 462,-1-6 0,-4-13 0,-1-4 0</inkml:trace>
  <inkml:trace contextRef="#ctx0" brushRef="#br0">27554 11075 8596,'8'-7'372,"0"6"427,-3-4 0,3 2 1,6 0-1,2-4 463,3-1 1,9 1-639,10-3 0,3-3-381,2 4 1,0-4 0,-1-1-1,-1 0-227,-3 0 1,-3-1-689,-7 1 0,1 0 1,-1 1-1,-1 2-1661,-3 2 1,6-1 2332,-6-4 0,-1-6 0,-9-3 0</inkml:trace>
  <inkml:trace contextRef="#ctx0" brushRef="#br0">29275 11473 7976,'8'-22'223,"3"-5"1,-5 3 0,2-4 0,3-4 0,0-1-1,0 0 1,-3-1 709,-2 1 1,4-5 0,-5 7-1,-2 4-547,-2 6 0,-2 7 0,-4 5 1,-4 4-416,-4 3 1,-8 4 0,-2 3 0,-4 6-157,-2 6 1,-4 1-99,0 5 1,5 1 0,5 3 0,3-2-238,3-1 1,2-5 82,6 4 1,3-4 243,6 5 0,6-7 0,3 4 0,6-2 31,3 0 1,5 1 95,5-1 1,5-3-1,0 5 1,-1-2 180,-2 0 1,-2 0 335,1-5 0,-7 2-205,-3 2 0,-10 3 1,-4 4-1,-6-1 396,-9 1 0,-7 2-432,-16 2 1,-9 2 0,-5-1 0,1-3-48,2 0 1,-3-5-375,-1 2 0,2-9 0,10 1 0,6-6-1982,5-4 1128,7-1-207,-2-5 0,14-8 1272,6-6 0,12-7 0,10-7 0</inkml:trace>
  <inkml:trace contextRef="#ctx0" brushRef="#br0">29758 11103 7976,'0'-14'2893,"0"4"-2232,0 1 0,2 6-273,2-2 1,-2 7 0,3 5 0,-4 11 387,-1 7 0,0 7-535,0 10 0,-4 7-156,-1 3 0,-5 5 0,4 5 1,-2 6-446,-3 6 1,3-33-1,-1 2 142,-1 2 1,1 0 0,-2 0 0,1 0 0,2-3 0,-1 0 0,-1-2 0,-1 0-1262,-11 36 1,5-16 679,-2-8 0,8-19 0,1-11-813,-1-9 1612,-1-19 0,-3-16 0,1-15 0</inkml:trace>
  <inkml:trace contextRef="#ctx0" brushRef="#br0">29716 10918 7976,'33'-36'163,"0"3"1,6 4 343,-1 6 0,3 2 8,2 7 1,-7 8-1,-4 7 1,-7 12 526,-6 9 1,-5 5-547,-4 1 1,-4 7-289,-6 3 1,-8 3 0,-4 2-1,-7-1-463,-3 1 1,-2-1-86,-5 1 1,1-5-1,0-2 1,-1 1-1434,1-1 0,1-6 972,3-2 1,-1-5 800,6-9 0,-6 0 0,3 0 0</inkml:trace>
  <inkml:trace contextRef="#ctx0" brushRef="#br0">30370 11188 7976,'7'-9'1650,"-2"-1"-1098,-3 7 1,-2-5-200,0 4 0,-3 2 0,-5-1 83,-7 6 0,-7 6-354,3 10 1,-7-1 0,0 5 0,-2 3-126,1 1 0,2 1-239,-4 0 1,7 6-1091,3-1 962,3 0 1,2-9 0,2-2 0,2-2-173,5-2 0,7-4 0,6-6 222,6-8 0,3-6 739,-2-9 0,4-4-44,0 0 1,-1-6 0,-2 1-1,2-1 636,1 1 0,0-1-572,-5 6 0,0 0 0,0 3 816,0-2-1104,1 2 0,-1 3-456,0 13 0,-6 11-288,-3 8 0,-2 5-130,2-5 0,-2 6 0,5-3 0,-2 2-1494,-3 0 2257,5-7 0,-6 3 0,4-5 0</inkml:trace>
  <inkml:trace contextRef="#ctx0" brushRef="#br0">30910 10975 7976,'0'-14'1927,"0"0"-848,0 6 0,-7 1-764,-2 7 0,-5 2 0,-4 3 1,-2 6-176,-2 6 1,0 1-235,-2 5 0,-3 3 0,5 5 0,-2 2-538,1-1 1,5 4 305,-1 2 0,3-3 0,4-2 1,2-1-487,6 1 1,2-5 415,2 1 1,6-7 339,4-8 1,9-1-1,4-4 1,4-4 319,2-4 0,4-2 108,0-4 1,7-8-1,-4-7 1,2-2 349,0-3 0,-7-2-236,3-2 0,0-5-168,-1-4 1,-6 1 0,-8 1 0,-3 1 54,-2 4 1,-6 5-196,-3 3 0,-5 7 0,-5 2 1,-4 6-143,-4 1 0,-1 7-263,0 0 1,-1 7-34,1 7 1,5 0 0,1 2 0,2 3-127,2 5 1,4-2 299,5 1 0,5-4 0,9 3 0,6-1 220,6-4 1,7-1-88,10-2 1,7-6 179,7-3 0,1-10 1,-5-4-1,-2-5-616,-11-5 1,-4-3 244,-12-7 48,2-6 1,-15-14-1,5-9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12213 9937 7699,'-42'21'0,"-1"-5"119,1-5 1,7-3-1,6 3 1,9-3 69,4-2 1,8 5-237,3-2 0,4-1 0,2 0-18,4-2 0,-2-1 150,7-5 0,1 0 0,6 0 0,4 0 10,1 0 0,2 0-44,4 0 0,5 0-14,0 0 1,13 0 0,2 2-1,7 1-65,6 2 0,10-1 20,10-4 1,-30 0 0,2-1 0,6 0-1,1-1 1,6-1 0,2-1-442,4 1 0,1-2 1,5 1-1,1-3 465,-24 2 1,0-2 0,1 0-1,1 2 1,0 0 0,1 0-1,0-2 1,1 0 0,-1 0 0,1 1-1,0-1 1,0 1 55,-1 0 0,-1 0 1,0-1-1,-2 0 1,-1-2-1,0 2-30,0 0 0,-1 1 0,1 0 1,1-1-1,0 0 0,0 0-46,0 1 0,0-1 1,0 1-1,24-2 1,-1-1-1,-3-2 1,0 0-1,-4 1 1,-2 1-347,-2 2 0,-1 1 0,-6-1 0,-1 1 182,-2 4 0,-1 0 0,-6-2 1,-2 1-1,0 2 0,-1-1 168,-2 0 0,-1-1 0,-3 3 0,0 0 0,35 5 0,-7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12285 8899 7765,'19'0'0,"-1"0"-706,0 0 595,-2 0 0,4-1 1,4-2-1,3-2 0,1 2 1,-1 1-1,-2 1 111,-1-4 0,-7 2 0,2-5 0,-3 0 0,-2 0-110,-6 5 0,3-10 0,-6 4 178,-2-4-68,-1 5 0,-2-4 0,0 4 0</inkml:trace>
  <inkml:trace contextRef="#ctx0" brushRef="#br0">3199 9909 7786,'-14'-6'-195,"0"-4"0,6-3 0,5-1 93,6 0 1,5 0 0,6 1 0,0 2-26,1 2 0,-6 4 0,1-5 410,1-1 1,-5 3 409,-1-1-69,-4 6-136,-1-4-372,7 7 0,-4 2-99,6 3 1,-4-2-1,4 5 1,3 0 72,0 0 0,2-5-8,1 2 1,0 1-29,4-1 0,-1 1 0,5-3 0,1 2 33,-2-2 0,10-1-22,-4-2 1,5 4-53,1 1 1,-3 0-1,6-4 1,-1 3-54,0 0 0,7 3 80,4-3 0,1-1-17,-6 7 1,6-5 0,1 3 0,1-1 71,4 1 0,-4-4-49,3 0 0,-1 3-10,5-3 0,4 1 0,2-5 0,1 0 4,-1 0 1,3 0-36,-4 0 0,9 0-22,-5 0 0,2-2 1,-8-1-1,3-1 20,2 0 0,0 3-175,1 1 0,-3 1 193,-6 4 0,2-3 0,2 4 0,4 0 39,0 4 0,4-4-26,-2-1 0,2 1 0,4-1 0,1-2 6,2-1 0,-5-2 73,-5 0 0,1 0-79,4 0 1,-2 0 0,-1 0 0,-1 0 24,1 0 0,-2-5-29,5 0 1,-9 0-8,4 5 0,-1 0 1,-4 2-1,1 1 21,1 2 0,-9 4-23,3-4 0,-2 6 56,7-1 1,-1-2-1,9 0 1,2-2-59,1-3 0,1 3 24,2-1 0,0 0-60,-33-5 1,-1 0-1,36-5 1,-36 3 0,-1-1-1,38-1-22,-4-3 1,4 6 24,-39-1 0,0-1 0,38-3 0,-1 1 0,-1 2-13,0 1 0,-35 2 1,1 0 21,1 0 0,0 0 1,-1 0-1,-1 0 13,2 0 0,0 0 0,0 1 1,-1 0-1,-2 0 0,1 1 1,0 1-1,1 0 20,1 1 0,0 0 0,-1 0 0,-1 0-14,0 0 1,-1 1 0,1 2 0,0-1 1,35 4 1,-35-5 0,0 1 0,38 5 0,0-2 4,-3 2 0,1-4-5,-1-3 0,-35-1 1,0 1-7,0-2 1,-1 0 0,39 3-1,0-5 1,0 0-6,0 0 1,1 0-5,-37 0 0,0 0 0,37 0 11,1 0 0,-5 5 0,3 0 0,0-2-4,0-2 0,-5 4 3,2 0 1,-5 4-11,-5-4 1,4 4 0,-4-2 0,4-1 18,1 0 1,4 4 27,1-5 0,-34-3 0,0 0-28,1-1 0,-1-2 0,0 1 0,0 0 0,1 0 0,1 0 0,-2 0 0,0 0-15,1 0 0,1 0 0,-4 0 0,2 0-6,3 0 0,0 0 0,-4 1 0,0 0-11,1 1 1,1 1 0,2-2 0,0-1 0,-1 3 0,-1-1 0,3-1 0,1 0 0,4-1 0,-1 0 0,-2 0 0,-1 0-15,3 0 0,0 0 0,-2 0 0,0 0 21,2 0 0,0 0 1,2 0-1,0 0 1,0 0-1,0 0 1,0 0-1,0 0 22,1 0 0,0 0 0,1 0 0,0 0-238,2 0 0,1 0 0,2 0 0,1 0 224,-1 0 0,0 0 0,-1-1 0,-2 0 0,-1 0 0,-1-1 0,1-1 1,1 1-27,0 0 1,0 1 0,0 0 0,0 0 23,-1 2 0,-1-2 1,1-1-1,1 0 0,-3-1 1,-1 1-1,2 0 0,0 1-3,1 0 0,0 0 0,3-1 0,0-1 0,-1 1 1,0 0-1,-2-1 1,0 1 3,-5 2 1,0 0-1,-1 0 1,1 0-1,0-1 1,0 0-1,-1 0 1,0-1 61,-2 0 0,0-1 1,-3 1-1,-1 0-64,38 2 1,-5 0 0,3 0-1,-2 0 28,-3 0 0,-7 0 0,-6 0 1,-2 0 0,-1 0 0,1 0 48,-2 0 1,-4 0-19,-10 0 0,-7 1 0,-3 4 1,-4-3-1,-5 2 1,-6-2 35,-2-2 1,-3 2-62,-4 2 1,-1-2-3,-3 3 977,-3-4-1582,4 5-73,-12-4 0,2 4-605,-5-6 479,6 0 772,-4 0 0,7-6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23204 2559 7676,'8'-14'301,"4"0"32,-10-1 1,9 6 118,-6-1 1,-1 1-156,-4-5 1,-6 6-245,-3 3 0,-4 3-108,-1 2 0,0 2 8,-1 3 1,1 3 0,-2 6 0,-1 0 73,-2 0 1,0 7-73,5 3 0,0 4 1,-1 4-1,1 2-2,0 3 1,4 1 48,1 4 1,6-1-11,-2-3 0,-1 3 1,1-6-1,3-2-1,6-4 1,-1-6-34,6 1 1,1-5 0,4-10 0,0-2-79,0-1 0,1-4 59,-1 2 1,5-4-11,0-4 1,0 0 0,-3-5 0,1 0-15,2 1 0,0-5 6,-5 4 0,-5 1 0,1 0 0,1 0 4,2 0 1,-4 5 12,1-2 0,-6 3 189,6 2 1,-5 2 39,4 3 1,-6-2-117,2 6 1,-3-4 0,-1 5-60,4 1 1,-2-5-16,6-1 1,1-4-1,4-1-59,0 0 0,1 0 71,-1 0 0,0-4 35,0-1 0,0-6 0,1 1 79,-1-2 1,-1-3 65,-4 1 0,-3 0 1,-6 0 85,0 0 0,0 4 10,0 1 1,0 4-39,0-5 1,-1 7-1,-4-1 86,-4 2 1,-4-3-331,-1 0 0,-1 1 1,1 4-285,0 0 0,0 0-117,0 0 0,4 0 30,1 0 0,4 0 0,-5 1-487,-1 4 0,3-3-319,-1 2 1194,6 4 0,-3 0 0,6 6 0</inkml:trace>
  <inkml:trace contextRef="#ctx0" brushRef="#br0">23645 2502 7676,'0'-14'-47,"0"0"1,0-1 642,0 1 1,-5 5-139,0-1 1,0 6 382,5-6-476,0 7-236,0-3 1,0 7 0,0 4-1,0 4 5,0 4 1,0 8-93,0 2 0,2 6 0,1 2 0,2 4-128,-2 1 0,-1 2-92,-2 5 0,0 4-68,0 1 0,0 4 1,-2-5-1,-1-1 46,-2-2 0,-1-4-52,1-7 1,3-2-77,-2-12 1,1 0 117,-2-4 188,3-7 0,-4-8 0,7-10 189,4-3 1,-3-1-101,3 0 0,1 0 12,-1 0 0,4-1 0,-3 0 0,1-3 26,-1-1 0,4 0-66,-6 5 1,6-5 39,-6 0 0,6 5 0,-4 4 117,2-1 0,2 0-64,4 2 1,-5 3 0,1 6 104,1 0 1,0 1-150,-2 4 0,2 3-74,-6 6 1,5 0 0,-6 2-1,1 1-398,1 2 0,-4 0-345,3-5 0,-4 1 273,-1-1 1,0 5-1,0 0-301,0-2 0,0-1 757,0-2 0,0 0 0,-6 1 0,-2-1 0</inkml:trace>
  <inkml:trace contextRef="#ctx0" brushRef="#br0">23886 2985 7676,'8'-6'0,"0"0"436,-3-4 1,-2-1 837,6 7-666,1-1-509,4 5 0,-1 1 1,-2 3-1,-3 2-144,-2 2 0,-1 1 110,-5 5-103,6 1 0,-4-1 0,4 0-1280,0 0 1156,-4-6 158,4 5 275,-6-12 384,0 6-435,0-7 1,0-7 0,0-2 12,0-4-449,0-1 1,0 0-349,0 0 0,0-1 1,0 1-177,0 0 1,0 5 346,0-1 1,0 5 392,0-4 0,7-1 0,0-4 0</inkml:trace>
  <inkml:trace contextRef="#ctx0" brushRef="#br0">24156 2858 7676,'-9'-5'0,"1"-2"218,2 0 0,-4 2 189,5-5 0,2 7-304,8-2 1,-2 10-1,7 5 1,1 4 25,1 5 0,3-2-122,-1 7 1,0-5 0,-1 3 0,-2 0-137,-2 0 1,-4 0-133,4 2 0,-4 1 152,5-6 1,-7 0 0,2-5 0,-4 1-232,-1-1 247,0 0 95,0-6 0,-1-2 1,-3-7 290,0-4 1,-1-3-58,5-6 0,0-5-32,0 0 0,0-5 0,0 4 0,1-2-132,4-4 0,-2 1-10,7 1 1,-1-1-64,6 6 0,-1-1 0,0 2 0,0-1-303,0 2 0,5 6-382,0 1 0,0 7 257,-4-2 1,-1 4 0,0 1 428,0 0 0,0 6 0,-6 8 0,-1 9 0</inkml:trace>
  <inkml:trace contextRef="#ctx0" brushRef="#br0">24569 2602 7676,'6'-21'48,"-4"5"166,2-3 0,3 4 1,-1 0 500,2 1-30,-5 6 0,5 2 189,-3 6-651,3 6 1,1 7-128,1 6 1,-6 1-1,4-1 1,-2 5-48,-2 3 1,2 3-14,-1 3 1,1-3-129,-1 3 1,-4-1 0,6-1-1,-3 3-464,1-3 0,0 5-227,-5 2 0,0-3 197,0-2 1,0-4 0,-2-4 0,-1-3-465,-2-1 1050,-6-2 0,3-7 0,-6-2 0,0-10 0,0-8 0</inkml:trace>
  <inkml:trace contextRef="#ctx0" brushRef="#br0">24498 3014 7676,'0'-14'-167,"0"-1"198,0 1 0,4 0 394,1 0 0,6 0 0,-1-1 104,2 1 1,4 5-258,3-1 0,-2 2-154,7-1 1,-2-4-1,3 4 1,-1-2 45,1 1 1,2-2-619,2 2 1,-6 2 196,1-1 1,-6 4 0,0-3-823,-2 2 1079,-2 1 0,-6-1 0,-1-2 0</inkml:trace>
  <inkml:trace contextRef="#ctx0" brushRef="#br0">25507 2815 7676,'0'-10'2209,"0"1"-1668,0 6-277,0-4 1,0 23-308,0 3 1,0 5 34,0-5 0,0 3 1,0 5-1,0-2-365,0-1 0,-2-2 167,-2 2 1,2 2 0,-3-3 0,2-1-250,-1-3 1,2-4 284,-3 0 1,4-6 116,1 1 163,0-7 0,0-13 87,0-9 1,1-4-63,4 4 1,-2 1-79,7-5 0,-6-1 1,6-3-1,1 2 34,2 1 0,-4 7-39,0-2 1,-1 3 9,2 2 0,2 1 0,-2 4 0,3 2 25,1 1 1,-5 4 197,1-2 0,-1 4-119,5 4 1,-4 4-1,-1 7 1,2 0 127,2 4 0,-5-1-486,-3 5 1,1-5 0,0 1 0,1-4-455,-1 0 1,-1-1 130,-5 0 1,1 0 49,4 1 0,-3-1 1,2 0 464,-2 0 0,-2-6 0,0-2 0</inkml:trace>
  <inkml:trace contextRef="#ctx0" brushRef="#br0">25905 3014 7676,'2'-8'0,"1"2"475,2-1 0,4 4 0,-3-5 15,2 2 1,2-4-351,4 6 1,0-1 0,0 5 0,1-2 71,-1-2 1,0 2-19,0-3 0,1 4-210,-1 1 0,2-5 0,1 0 1,2 2-808,-2 2 609,-1 1 0,-2-5-2101,1 0 688,-1 0 1627,-6 12 0,-2 1 0,-6 6 0</inkml:trace>
  <inkml:trace contextRef="#ctx0" brushRef="#br0">26019 3113 11037,'9'0'606,"1"0"0,-5 0-380,4 0 1,1 0-63,4 0 1,0 0 0,0-1 0,2-2-39,3-2 0,-3-1-470,3 1 1,-2 2 207,2-7 1,-3 7 0,1-3-1,-4 1-946,-4 0 1,-1-1 72,2 1 1,-2 4 1008,-4-4 0,-8-3 0,2 0 0</inkml:trace>
  <inkml:trace contextRef="#ctx0" brushRef="#br0">26701 2744 7676,'0'-14'-233,"0"-1"1,0 1 0,0 0 902,0 0 1,0-1 0,0 1 177,0 0-571,0 0-198,0 6 1,2 2 0,1 7 83,2 4 1,0 3-75,-5 6 1,0 0-43,0 0 0,4 7 0,1 1 0,-2 2-30,-1 0 1,-2-2 36,0 1 1,0 4-94,0-3 0,0 1 0,0 0 0,0-1-25,0 1 1,0-3-13,0 2 1,0-6-178,0 1 0,0-4 0,0 0-182,0-1 1,0-5-588,0 1-272,0-7 1294,0 3 0,0-6 0,6-12 0,2-4 0</inkml:trace>
  <inkml:trace contextRef="#ctx0" brushRef="#br0">26971 2531 7676,'2'-10'339,"3"1"-40,-4 5 1,7-7 113,-3 7 1,-2 0 51,7 9 0,-7-2-234,2 7 1,-4 4-152,-1 5 0,0 2 1,-1-3-1,-3 5-62,0-1 0,-3 5 8,3-4 0,2-1 0,-3 0 1,4 1-43,1-1 0,0-5-150,0 2 0,0-3 84,0-2 1,1 0-1,4-1 1,5-2-104,2-2 1,2-5 124,1 0 0,-1-2 2,0-2 0,5 0 0,2 0 1,-1 0-99,1 0 0,-2-5 78,-5 0 0,2-4-182,3 4 0,-4-4 0,3 2 0,-6 1-358,-2 0 1,-5-4 102,4 6 1,-6-7 514,2 1 0,1 2 0,-1-1 0,-2-2 0,-1-2 0,-2-1 0</inkml:trace>
  <inkml:trace contextRef="#ctx0" brushRef="#br0">27227 2602 7676,'-4'-10'-494,"-1"1"0,0 4 247,5-5 1,-5 6 1289,1-6-421,-1 7 0,3-8 387,-2 6-265,2-6-133,-4 10-308,6-6 0,0 9-97,0 3 1,0-2-146,0 6 1,0 1 0,0 4 0,0 0 55,0 0 0,0 5-144,0 0 0,0 2-36,0-2 0,1-2 1,3 7-1,0 1-32,-1 2 0,-1 0 57,-2-3 0,0 4 28,0 0 1,0-4 0,0 5 0,0-4-35,0-3 0,0 5 11,0-4 1,0 0 26,0 0 0,0-5 0,0 1 1,-2-4 81,-2 0 1,2-6-66,-3 1 51,4-7 0,1 5-362,0-4 103,0-2-1052,0 4 0,1-6-1084,4 0 2333,-3 0 0,4-6 0,-6-2 0</inkml:trace>
  <inkml:trace contextRef="#ctx0" brushRef="#br0">21768 1308 7676,'-14'0'-18,"4"0"899,1 0-625,5 0 0,-7-2 0,7-2-69,1-6 1,1 2-1,2-1 1,2-2 128,2-2 1,3-6-212,2 0 1,4-6 0,-4 0 0,5-5 49,5-4 0,-1-5-41,5 1 0,-4-3-131,5-2 1,-2 1 0,3 1 0,-2 1-48,-3 2 1,4 8 51,-5 2 0,0 2-7,-5 12 0,-5 3 0,1 11-110,1 0 0,-5 2 23,-1 2 0,-3 6 183,-2 9 1,1-2 0,2 7 0,2 1 195,-2 2 1,-1 2-199,-2-1 0,0 5-27,0 0 1,0 5 0,0-3 0,0 0-102,0-1 1,0 4 83,0-4 0,5 3-225,-1-3 0,1-1 0,-3-6 0,1-4-903,2-4 105,-1 3-278,-4-6 578,0-2 1,-1-9 395,-4-10 1,-3 2 295,-6-6 0,-7-1 0,-2-4 0,-4 0 0,-2 0 0</inkml:trace>
  <inkml:trace contextRef="#ctx0" brushRef="#br0">21896 1194 7676,'0'-14'-1027,"0"0"514,0 0 1020,-7-1 0,6 1 1,-4 0 117,4 0 1,1-1-332,0 1 0,1 5-66,4-1 1,3 1 0,6-5-1,0-1 86,0 1 0,5 5-224,0-1 1,5 1-101,-5-6 1,5 1-1,-4 2 1,1 1-242,-1 1 0,4 5-664,-5-4 0,1 6 380,-1-2 1,-3 3 0,3 4 0,-3 3 534,-2 4 0,0 4 0,1 1 0</inkml:trace>
  <inkml:trace contextRef="#ctx0" brushRef="#br0">22365 1066 9166,'0'14'-146,"0"1"127,0-1 0,-2-1-43,-2-4 1,2 4-1,-3-4-885,4 4 1138,1-5-99,0 4 0,1-10 146,4 3 0,3-5-139,6-5 1,-4-1-24,-1-4 1,-4-3 0,4 4-61,2-4 0,0-1 109,-1 0-130,3 0 1,-10-1-1,5 1 68,-2 0 0,3 5-31,-4-1 0,0 5 45,-5-4 1,1 6-29,4-2 0,-3 2-139,3-2 87,-4 3-35,-1-4-215,-6 6 130,4 6 0,-6-4-448,4 3 346,2-4 87,-11-1 1,12 2-44,-4 3-1,3-4-440,2 6-111,-6-7 358,5 6 375,-6-5 0,1 12 0,-2-5 0</inkml:trace>
  <inkml:trace contextRef="#ctx0" brushRef="#br0">22521 1095 7676,'0'-15'-8,"0"1"244,0 0 0,0 5 0,0-1 749,0-1-526,0 5-424,0-1 1,-6 9 0,-2 3-84,0 4 1,-4 4-13,2 1 0,2 0 1,0 0-1,0 2-101,1 3 1,2-1 147,-5 5 0,7-1-75,-2 2 0,4-2 0,1-4 0,0 1-185,0-2 1,0-1 92,0-2 1,0-5 29,0 1 1,6-7 0,4 2 55,2-4 0,-2-1 94,-1 0 1,1-4-17,4-1 1,-1-6 0,-2 1 0,-2-2-16,2-3 0,-3-3 192,2-1 0,-6 0-62,6 4 1,-6 1 0,4-2 0,-1-1 212,-4-2 1,0 0 267,2 5-57,-4 0 0,6-1-125,-7 1 1,0 5 189,0-1 2,0 7-559,0-3 0,-5 7-154,0 4 1,0-2-1,5 7 40,0 1 0,-1 1 42,-4 3 0,4 0 19,-4 4 1,3-3-1,2 5 1,-1-1-84,-4 4 1,3-2 32,-2 2 1,2 4 0,0 5 0,-1 1-113,-1 0 0,-3-4 155,2 3 1,2-2-18,-6-3 0,4 0 0,-3 1 0,0-2-32,0-4 1,-1 3 12,-5-7 0,-1 0-19,1-5 0,0 0 0,0-1 0,0-4 80,-1-4 0,1 1 128,0-1-140,0 0 0,0-5 0,-1 0 0,3-2-106,2-3 99,-2 4 1,4-12 49,-7 4 1,6 1 0,1-2 89,2-1 0,1 3-836,5-1 0,0 4 14,0-4 1,2 4-1,1-5 705,1-1 0,14-1 0,-2-3 0</inkml:trace>
  <inkml:trace contextRef="#ctx0" brushRef="#br0">22692 1294 8757,'2'-8'2031,"2"3"-1979,-2-3 1,10 7 0,-2-4-54,3 3 0,-4 2 0,1 0 0,1-1-91,1-4 1,2 3 16,1-2 1,-1-3 0,2 1 0,1-2 14,2-3 1,-2-2 56,-7-1 0,3 0 130,-4 0 1,-1 0 0,0-2 0,-2-2 122,-3-1 1,-1 0-122,-2 5 1,0 0 42,0 0 1,-5 4 0,-1 2 3,-2 2 1,-2 1-47,-4 5-61,0 0 0,0 2 0,0 1 1,1 3 60,3 2 0,-2 2-182,2 4 0,2 2 33,-1 3 1,4-3-1,-3 3 1,2-4-184,3 0 1,1 3 105,2 1 0,0 0 15,0-4 1,0-1 0,0 0 60,0 0 0,7 0-24,2 1 0,-1-7 107,1-4 0,1 3 1,6-3-1,1 0 64,2-3 1,0-1-74,-5 0 0,2 0-71,3 0 0,-3-5 0,3-1 0,-3-2-131,-2-3 0,0 3-239,0-1 0,-1 4-312,-4-4 1,2-1-1364,-6-4 2062,0 6 0,-5-5 0,0 5 0</inkml:trace>
  <inkml:trace contextRef="#ctx0" brushRef="#br0">26005 3739 7377,'0'-14'-116,"4"4"332,1 1 0,0 4 0,-4-3 811,4 2-353,-3-5-113,4 3-208,-6 0-146,0-5-95,0 12-180,0-6 1,0 9 46,0 3 1,0-2 41,0 6 0,0 2 0,-1 8 0,-3 5-60,0 3 1,-1 3 53,5 3 1,-2 3 0,-1 7 0,-2 0 10,2-1 1,2 3 8,1 2 0,0-3-18,0 4 1,0-10 0,0-5 0,0-3 37,0-2 1,0-1-28,0-3 0,1-4 23,4-6 0,-2 1 6,7-1 1,-6-6-79,6-3 1,-7-2-281,2 1 13,3-2 0,-5 4-310,6-6-508,-6 0-446,4 0 487,-7 0 1065,0 0 0,0 0 0</inkml:trace>
  <inkml:trace contextRef="#ctx0" brushRef="#br0">25820 4379 7676,'0'-15'-1247,"0"1"1540,0 0 1,0 5-1,-2 1 947,-2 1-243,2-4-510,-4 10-457,6-6 0,4 9-82,1 3 1,6 3-37,-1 6 0,2 0 0,3 0 0,-1 0-232,0 1 1,2 0 87,3 4 0,-3-3 146,2 3 1,-2-3 0,0-3-1,1-2-3,2-2 0,0-6 222,-4 2 1,-1-3-32,0-2 1,0 0 0,0-2 0,-1-3 347,-3-4 1,1-4-210,-7-1 1,6 0-85,-5 0 1,4-1-1,-4 1 1,0 0-1082,1 0 730,-5-1 0,7 1-1686,-3 0 1880,-3 6 0,4-5 0,-6 6 0</inkml:trace>
  <inkml:trace contextRef="#ctx0" brushRef="#br0">25663 5360 7676,'0'-15'93,"0"1"0,0 5 0,0-1 0,0-1 319,0-1 0,-1-1 0,-2 2 0,-2 1 14,2-1 1,0 3 0,-2-1-309,-5-2 0,3 5 0,-3 1-14,-1 3 0,-2 2-117,-1 0 0,5 7 1,-1 4-1,-1 4-346,-1 4 1,2 5-10,1-5 0,4 6 154,-5-1 0,7-2 1,-2 2-1,4-1-153,1 0 0,0 2 202,0-6 1,0 0 31,0-5 0,5-5 0,1-1 94,2-1 0,1-3 129,6-4 25,-1 0 1,0-6-1,0-3 1,0-4 155,1-1 1,-3-2-85,-2-3 0,2 2-71,-2-7 0,2 0 0,1-3 1,-2 2 61,-1 1 1,-2 2 4,1-1 0,-1-3 56,-3 7 1,-4 0 463,4 5-429,-3 0-180,-2 6 0,0 3 1,0 10 34,0 5 0,-5 2 0,0 2 1,0 2-187,5 3 1,0-1-1,0 4 1,0 0-190,0 0 1,0-3-104,0 5 0,0-1 202,0 6 0,0-1 0,0 1 0,0-1-120,0 0 0,0 6 10,0-1 1,-6 0 183,-3-5 0,-4 1 1,-1-1-1,-1 1 93,1-1 1,0-6 144,0-3 1,0-8 33,-1-1 1,6-6 0,-1 4 214,-1-1-350,-1-3 1,2-4-76,1 0-522,6-6-360,-4-2-119,7 0 0,2-3-302,3 6 1314,-4-6 0,12 10 0,-5-5 0</inkml:trace>
  <inkml:trace contextRef="#ctx0" brushRef="#br0">25180 5488 7676,'-9'9'-486,"-1"-1"1046,-1-2 1,3 5 510,-1-1-510,-1 2-404,2-10-94,2-4 1,6-12-1,0 0 1,0-2-1,0-3 143,0-4 0,0-3 1,0 1-1,0 1-127,0-1 1,5-2 28,-1-1 1,8-5-125,-3-1 1,-1 1 0,1 5 0,2-1 51,2 1 1,1 4 64,1 1 0,-1 5-32,0-1 0,0 8 0,0 3 0,1 2 127,-1 3-190,0 1 1,0 8 10,0 4 0,-1 4 1,-2 5-1,-3 5-113,-2 3 1,4 3-279,-5 3 1,-1-3 113,-4 3 1,0-3-1,0-1 1,0-1-306,0 0 0,0-4-74,0 0 353,-6-7 1,0 4-1,-5-9-521,1-2 613,1-4 0,-1-6-138,1 0 1,-1 0 331,-4 0 0,-7-6 0,-1-2 0</inkml:trace>
  <inkml:trace contextRef="#ctx0" brushRef="#br0">25095 5303 7676,'0'-10'333,"0"1"156,0 6 1,1-8-21,4 6 1,-2-5-237,7 6 1,-6-6 0,8 4 0,2-1 111,3 1 1,4-3-489,-2 4 1,-4-6 69,4 1 1,2 3 0,-2-1 0,0 1-961,1 4 1,-4 2 514,3 1 0,-3 0-708,-2 0 1226,0 0 0,7 6 0,1 2 0</inkml:trace>
  <inkml:trace contextRef="#ctx0" brushRef="#br0">25777 5488 7372,'8'0'226,"-2"-2"129,-6-3 1,2 4 439,3-4-476,-4 3 0,7 1 0,-3-2 83,4-2 0,-1-5-133,2 6 0,-5-6-167,4 5 0,-1-6 0,3 2 0,-2-4 105,3-1 0,-1 0-13,-2 0 0,2-1-140,-6 1 1,1-2 0,-3-1 10,2-2 1,0 0-114,-5 5 0,-7 6-85,-2 3 1,-4-1-1,-1 1 1,0 2-121,0 1 0,0 9 74,-1 2 0,3 4 119,2 1 1,-1 0-1,5 1 1,-1-1-35,1 0 0,1 5 97,5 0 1,2 0-104,3-5 0,3 0 0,7 0 1,3 1-228,1-1 1,1-1 150,-1-4 1,-3 2 1,3-6 1,2 0 0,-2-5 0,-2 0-263,-1 0 1,-7-5 99,1 0 1,-2-6-525,1 2 860,-3-4 0,1-8 0,1-1 0</inkml:trace>
  <inkml:trace contextRef="#ctx0" brushRef="#br0">26431 5146 7676,'-9'-9'-248,"-1"-1"0,-1-1-42,-1-1 1,-1 2 448,3 1 1,3 1 57,2-2 1,3 2 414,-3 4 59,-2 2 105,5-4-683,-4 6 133,6 0-324,0 0 1,1 5 151,4-1 1,-2 6-96,7-5 1,4 4-1,6-3 1,1 2-78,-1 3 1,6 2 60,-3 1 0,0 0-31,0 1 0,1-1 0,4 0 0,1-1 30,-1-4 1,1 4 21,-1-4 1,-4-1 33,0 2 1,-2-7-1,1 1 1,-4-2 131,-3-2 0,-2 0-46,1 0 0,-6 0-62,0 0 1,-5-2 0,2-1 39,0-1 1,-4-3 53,3 3-39,-4 2 1,-2-4-147,-4 6 51,3 0 1,-10 0-56,2 0 1,-2 4 10,-3 1 1,1 6 34,0-1 0,0-2 0,-1 1 0,1 2-20,0 2 1,-2 3 14,-3 2 0,3-2 15,-2 3 1,-3-3-1,0-2 1,-1 2-73,-3 3 0,3-3 62,-2 3 1,7-5-22,-2-5 0,3 4 0,2-3-22,0 2 2,6-4-115,1-2-3,7-6-383,0 0 185,7 0 0,-4 0-189,6 0 241,-5 0 0,8 0 0,-2 0 312,2 0 0,-4 0 0,11 0 0,-3 0 0</inkml:trace>
  <inkml:trace contextRef="#ctx0" brushRef="#br0">26900 5473 6300,'15'0'345,"-6"-1"0,1-2 0,-1-4 998,-1-1-329,-2 5-758,-6-9 1,-1 10-56,-4-3 1,2 4-96,-7 1 0,2 6 1,-3 2-1,2 1-76,-2 1 1,-2-1-54,-1 6 0,0-1 28,0 0 1,-1 0-1,1 0 1,0 1 68,0-1 1,-1 0-2,1 0 1,0 0-46,0 1 0,4-3 0,2-1 0,1-1-31,-1 1 1,3-5-30,-5-1 0,7-2-127,-1 2-250,2-4 4,2 6 1,2-9-374,2-3 1,4 2 356,6-6 0,1 1-263,-1-2 0,0-2 684,0 2 0,0-2 0,1-3 0</inkml:trace>
  <inkml:trace contextRef="#ctx0" brushRef="#br0">27227 4990 7676,'-14'-6'0,"2"2"101,2-5 1,-3 6 0,4-2 0,-4 2 736,-1-2 0,5 4 104,-1-4-776,1 3 0,2 4-110,7 3 1,4-4 0,8 4 0,4-3 11,0-2 0,6-5-58,2 0 0,-2-1-41,1 1 0,4-1 0,3-5 0,-3 3 33,0 1 0,0 1-78,1 1 1,-4 4 48,0-4 1,-7 3 0,2 2-29,-3 0 1,-8 2 240,-4 3 1,-2 3-142,-2 6 1,-2 0 0,-2 2-1,-4 1-56,0 2 1,-5 6-13,4-1 0,-4-2-120,-1 2 0,4 4 0,3 6 0,-1-3-206,0-1 0,5 0 146,-2 3 1,3-3 72,2 4 0,0-4 1,2-4-1,1 0 115,2-3 0,4-5-5,-4 1 1,6-5 10,-2-5 1,-1 2 0,0-4-56,-1 1 1,-1-5-474,-1 2 112,-4-4 163,6-1 262,-14-6 0,-1-2 0,-6-6 0</inkml:trace>
  <inkml:trace contextRef="#ctx0" brushRef="#br0">27270 5345 7676,'-8'-6'2363,"2"-2"-1855,6-6 1,1 1-253,4 4 0,-2-4 1,8 4-1,4-2 37,2 1 1,7-2-359,-5 2 1,6-3 0,-1-1-1,1 2-215,-1 2 0,2-3-660,-2 4 0,-2 3 280,2 1 0,-7-1 0,2 1-1321,-3 2 1981,-2 1 0,1 8 0,-1 2 0</inkml:trace>
  <inkml:trace contextRef="#ctx0" brushRef="#br0">27910 4990 7322,'-8'6'789,"-5"-4"1,5 4-247,-6-6 1,5 2-269,-1 2 1,2 0 0,-3 5-170,2 2 1,6 2-113,-2 1 0,3-4 0,2-1 1,2 2-20,3 2 0,3-4 28,6 1 1,2-1-29,3 5 0,-4 1 1,4-1-1,-3 0-167,-2 0 1,1 0 251,-1 1 0,-5-1-2,1 0 1,-7 5-1,2 2 1,-4 1 18,-1 3 0,0-3-336,0 2 1,-5-5 114,1 4 0,-6-5 0,4 1 0,-2-3-189,-3-2 1,5-5-1089,1 1 867,-3-7 1,5 3 553,-7-6 0,7 0 0,-3 0 0</inkml:trace>
  <inkml:trace contextRef="#ctx0" brushRef="#br0">27867 4976 7676,'19'0'82,"2"-2"0,-1-1 351,1-2 0,2-4 0,-2 2 0,1 1 219,3 0 0,2-4-460,2 6 0,-2-7 1,-2 3-1,-1-2 74,1 1 0,-5 4-48,-1-5 1,-3 6-450,-2-6 1,-1 6-894,-4-6-965,-2 7 1349,-7-3 0,-2 6 740,-3 0 0,-2 0 0,-8 0 0</inkml:trace>
  <inkml:trace contextRef="#ctx0" brushRef="#br0">25393 6127 9548,'0'-8'1158,"0"2"-1167,0 0 0,-1 4 1,-4-3-1,-6 4-94,-6 1 1,-6 0 0,-5 0-1,-2 0-23,-3 0 1,-10 0 0,-7 0-1,-3 0-20,1 0 0,0 0 109,-5 0 0,0 0 0,1 0 0,-1 0 30,0 0 0,0-2 20,0-2 0,0 2 0,0-3 0,1 2-138,-1-2 0,0 4 108,0-4 1,-6 5-28,-4 5 1,4 1 0,2 5 0,2-1 14,2 1 0,7-3 154,2 1 1,10-6-59,5 2 1,10-4-1,4-1 224,3 0 92,8 0 363,2 0-520,18 0-178,-9 0 93,10 0-12,-13 0-68,0 0-24,0 7 75,0-6 1,0 12-83,0-3 1,0 2-1,0 2 1,0 1 62,0-1 0,0 6-3,0 4 0,0 4 1,0 4-1,2 4-45,2 5 0,-2 1-179,3 10 1,-2 0 70,2 5 0,-4 0 0,4 1 0,-2 2-186,2 2 0,-4-1 191,4-4 0,-3-5 0,-2-1 0,0-2 62,0-4 1,0-5-30,0-2 0,0-7 77,0 3 1,0-4 0,0-3-1,1-2 24,4-2 1,-3-5 60,2 1 1,-1-5 127,2-4-43,-3-4-440,4-6-118,-6 0 0,0-2-2948,0-2 2159,0-4 1125,0 0 0,-6-5 0,-2 5 0</inkml:trace>
  <inkml:trace contextRef="#ctx0" brushRef="#br0">23346 7336 7676,'-5'-15'1392,"0"1"-1125,1 0 0,4 5 384,0-1-86,0 7-440,0-3 0,0 7-40,0 4 1,0-2-30,0 7 1,1-1-1,2 5 1,4 0-5,1 1 1,-4 4-212,6 0 0,-5 6-61,4-1 1,1 2 0,4 3 0,0-1-425,0 1 1,-3-1 354,4 1 1,-4-1 208,8 0 0,-4-4 0,0-3 0,0-4 15,4-4 0,-1-9-45,5 1 0,0-3 365,0-2 1,4-11 0,-3-5 0,3-5 251,1-4 1,-4 3-115,-1-2 1,-4 5-162,5-4 1,-5 4 0,3-3 0,-1 1 146,-4 4 0,-1 2 36,-2 6-175,-6-4 0,3 10 164,-6-6-1270,0 6-632,-5 3 0,0 3-1440,0 6 2938,0-6 0,6 4 0,2-7 0</inkml:trace>
  <inkml:trace contextRef="#ctx0" brushRef="#br0">26232 6170 7433,'10'-2'-657,"-1"-2"1628,-6 2-336,4-4 0,-7 4 419,0-3-765,0 4 0,0-7-76,0 3 1,1 4-154,4-4 1,-2-1 197,7 1-288,-1 0 0,5 5 1,2-2-1,1-1 12,2-1 0,7-1-11,-3 5 1,4 0-20,2 0 1,1-2 0,3-1 0,5-2 46,3 2 1,1 0-43,1-2 0,0 4 23,-1-4 1,6-1 0,-1-1 0,-1 1-61,-2 0 1,4-1 6,-1 3 1,5 2 16,-4-3 1,1-1-1,-4 1 1,4 1 11,2-3 0,-1 6 5,3-4 1,-4 3 50,-7 2 0,6 0 1,1 0-1,0-1 13,0-4 0,3 3-38,-5-2 0,0 2 3,-4 2 1,4-5-1,1 1 1,-2 0-36,-2 3 0,3-4-69,1 0 0,-1 1 76,-4 4 0,-5 0 0,-2 0 1,0 0-31,1 0 1,-10 0 17,1 0 1,-4 1 43,-1 4 1,4-3 0,-5 2-1,2-1 77,0 2 1,-5-3-83,4 3 0,1 1-90,4-1 1,1 1 0,-2-3-1,-2 3-61,-1 2 0,-1-5 104,6 2 1,-2-3 80,-4-2 1,3 5 0,-7-1 0,-2-1 188,-1-1-32,-2-2 0,-4 0 950,-1 0-179,-6 0-938,4 0-4,-7 0 1,0-2-142,0-2-211,0 2 1,1-4 9,4 6 0,-2 0 256,6 0 1,-4-5-14,5 0 362,-7 1 0,5 4 166,-4 0-107,-2 0 558,4 0-71,-6 0-688,0 0 34,-6 0 1,3 0-53,-7 0 1,6 0-308,-6 0 86,7 0 1,-10 6-63,4 3 1,3-1 48,1 2 1,2-2 59,-2 1 1,3 5-1,-4-1 1,1 4-178,1 1 0,-1 4 151,5 2 1,0 2-29,0 3 1,0 6-1,0 2 1,0 5-158,0 0 0,0 1 178,0-1 1,0 6 119,0-1 1,0 5-1,0-6 1,1-3-17,4-4 1,-3-2-30,2 1 1,4 1 22,2-6 0,-2-1 1,0-7-1,0-1 71,-1 1 0,1 0 78,2-1 0,1-3 13,-6-7 0,4 0 0,-3 2 67,2 3 0,0-3-187,2 2 0,-2-6-5,-4-3 1,-2-4-1,4 3-110,1-2 0,-4-1-50,6-5-389,-6 6 1,5-4-693,-3 2 237,-3-2 600,4-2 0,-6-2 0,-2-1-92,-2-2 1,0-1 143,-5 1 0,4 2 312,-4-6 0,1 4 0,-3-3 0,1 0 0,-1 0 0,0 4 0,2-6 0,-4 2 0,4-1 0,1-2 0,-2 4-190,-1-1 195,-1-1 0,-3-4 134,1 4 1,5-2-1,-1 6 1,1 0 125,1-1 0,-3 3-26,6-7-48,-6 7 1,3-8-1,-5 5 1,2 0 191,2-1 1,6 1 198,-2 1-190,-3 4 1,6-7 641,-2 3-752,2 3 49,2-4-316,0 6 0,0 2 92,0 2 0,0 0-247,0 5 0,0-4 0,2 4-141,2 2 1,0 2 97,5 1 0,-6 0 41,2 1 0,1-1 0,1 0 1,-1 0-71,0 0 1,5 1 210,-1-1 1,-2-2-18,1-2 0,1 3 0,4-5 0,0-1 77,0-2 0,1-2 20,-1 2 1,0-3-91,0 2 1,0-2 0,2-2 0,2 0 15,1 0 0,-1-5-5,-3 0 0,-1-1 60,0 1 0,-4 2 0,-1-5 742,2 2-564,-5-5 0,1 8 299,-7-7 0,5 6 1,-1-6 191,-1-1-656,5-2 1,-5-1-256,7 0 0,-7 5 0,3 1-250,1 1-419,-6-4 1,7 10-453,-3-4 347,-3 3 956,-2 2 0,-15-6 0,-7-2 0</inkml:trace>
  <inkml:trace contextRef="#ctx0" brushRef="#br0">21640 8345 7605,'1'-14'0,"3"0"-211,0-1 1,6 1 596,-5 0 0,1 0 0,-3 0 0,2-1 176,-2 1 1,-2 5-260,-1-1 1,-1 7-1,-5 0 1,-7 6-362,-4 6 0,-9 6-168,3 4 0,-9 3 1,-3 6-1,1 1 0,-1-1 0,2 5 141,4 0 0,2-4 0,2-5 1,3-1-30,1-1 1,9-1 235,7-7-111,3 0 0,4-6 1,4-3-1,9-3 98,7-2 1,4 0-63,3 0 0,4 0-35,0 0 0,5 0 0,-5 0 0,1 0 20,0 0 1,-4 0-11,3 0 0,-3 1 33,-1 4 0,-7-2 1,-3 5-1,-5 0 36,-4 0 1,1 1 121,-7 5 1,0 1-117,-9-1 0,-3-3 1,-6 0-1,-2 2 25,-3-2 1,3 0-170,-3 3 1,-1 0 0,-1-1-1,-1-2-78,-3-2 0,-2-1 70,-1 2 0,-1-2 46,1-4 1,-1-2-1,1 3 1,-1-4-10,1-1 1,-1 0 100,1 0 0,6-1-114,3-4 1,5 2 0,3-5 0,3 0-59,1 0-442,3 5 1,5-8 216,4 6 0,-2-4 0,7 2 0,1-1-574,1-3 1,7 3 887,0-1 0,0-1 0,-5-4 0,7 0 0,1 0 0</inkml:trace>
  <inkml:trace contextRef="#ctx0" brushRef="#br0">21953 8473 7676,'8'-9'-147,"-4"-1"308,-2-1 0,-2-2 0,0-1 852,0 0-553,6 0 0,-4-1 204,2 1-118,-2 6-49,-2-4-541,0 10-9,0-4 1,0 12 0,0 4-55,0 2 0,0 7 72,0 0 0,0 5 0,0-4 1,0 3 31,0 2 0,2 0 112,2-1 0,-2 1-48,3-6 1,-4 5-1,-1-4 1,2 1 118,3-1 1,-4-1-81,4-5 0,-3 1-109,-2-1 0,1-5-229,4 1 0,-4-5-12,4 4-420,-3-6-998,-2 4 972,0-7 1,1-2-92,4-3 1,-2 4 786,7-4 0,-1-3 0,5 0 0</inkml:trace>
  <inkml:trace contextRef="#ctx0" brushRef="#br0">22365 8772 7676,'-8'0'1398,"2"0"-688,6 0 325,0-7-497,0 6 0,0-7-431,0 3 1,1 3-165,4-2 1,-2 2 55,7 2 1,-1 0-1,5-1-91,1-4 0,-6 3-1332,1-3 522,-1 4 0,5 1-1117,0 0 2019,1 0 0,-7 6 0,-2 2 0</inkml:trace>
  <inkml:trace contextRef="#ctx0" brushRef="#br0">22351 9027 11513,'14'0'1360,"-1"-1"-1199,-4-4 0,4 4-420,-4-4 1,4-2 0,1 1-80,0-2 1,-4 5-131,-1-2 0,-4-1 1,4 1-2133,2 2 1394,-4 2 1206,-1 1 0,0-7 0,2-1 0</inkml:trace>
  <inkml:trace contextRef="#ctx0" brushRef="#br0">22137 2914 7071,'10'-4'-13,"-1"-1"0,1-6 1,4 3 535,0 0 1,-6 0 0,-1 5-217,-1-2 1,-3-1 317,7 1-390,-7 4 0,3-7-139,-6 3 1,-6 3 0,-5-2-1,-5 2 55,-3 2 0,-6 0-200,1 0 0,-8 0 12,-1 0 0,-2 0 0,4 0 0,-2 0-172,1 0 0,-3 0 4,2 0 1,0-2 128,4-2 0,1 1 0,0-7 0,1 1-53,3 1 1,-1-5 63,6 4 1,0-4 9,5-1 0,1 4 1,4 1-1,2-2-223,1-2 0,4 4-343,-2-1 0,4 1 387,4-6 1,4 3 0,6 1 0,1 1 233,-1-1 0,6-8 0,2-3 0</inkml:trace>
  <inkml:trace contextRef="#ctx0" brushRef="#br0">21711 2673 7676,'-5'9'53,"0"1"1,-6-1 152,2 5 0,-2-3 229,1 4 1,-2-4-231,2 8 0,-1-2 0,0 0 0,3 2-66,2-1 0,-4 2-17,6-1 1,-1 0 0,7-5 28,2 1 1,4-8-46,6-2 1,1 2-88,-1-3 0,6 1 1,2-5-1,2 0-65,0 0 1,-5 0-337,5 0 0,-2 0-69,1 0 0,-2 0 0,-7 0-1637,0 0 2088,1 0 0,-8 6 0,0 2 0</inkml:trace>
  <inkml:trace contextRef="#ctx0" brushRef="#br0">18953 2772 7658,'-2'14'0,"-1"1"71,-2-1 1,-4-5-1,2 1 1,1 1 128,0 2 0,1-4 0,3-1 694,-2-2 166,2-1-897,-4-5 0,6-6-89,0-4 0,0 1 1,0-4-1,1-3-52,4 0 1,-3-4 23,2 1 1,3-6-43,-2 1 1,4-3 0,-3-3 0,1-1-80,-1-3 1,0-5 120,-1 1 1,1-3-83,4-2 0,2 1 1,-2-1-1,3 2-46,1 3 0,2 3 103,3 7 1,-4 6-76,4 3 0,3 4 1,1 6-1,0 6-10,1 6 0,-5 6 207,5 10 0,-2 5-102,1 9 1,-2-1 0,-7 6 0,0 1 19,1 2 0,-3 7-121,-2-1 0,-2-1-24,-4-8 1,-2 3-1,3-3 1,-5 1-444,-5-1 1,2-8-96,-7-6 0,1-7 133,-5 2 0,4-5 0,1-2 0,-2-5 489,-2 0 0,-3-2 0,-3-5 0,-3 0 0,-6 0 0</inkml:trace>
  <inkml:trace contextRef="#ctx0" brushRef="#br0">18967 2701 7676,'1'-14'397,"4"0"-203,-3-1 0,6 1 759,-4 0-667,4 0 0,8 0 0,2-1 0,2 1 57,2 0 1,0 0-291,2 0 0,3 1 0,-3 2 1,2 1-109,3-1 1,-2 0-187,-4 2 0,3 1-71,-7 3 1,0 4 0,-5-4-1,0 3-1739,0 2 2051,0 0 0,1 7 0,-1 0 0</inkml:trace>
  <inkml:trace contextRef="#ctx0" brushRef="#br0">19479 2388 7676,'0'-14'1163,"0"0"-327,6 0-597,-4 6 0,6 8 0,-5 9 0,3 4 79,2 1 0,-3 7-175,4 2 0,-4 4-73,4 2 0,-1-1 0,3 1 1,-3-1-102,-1 0 1,4 1-670,-2-1 1,-1-1 490,1-3 1,-5 1 0,2-6 0,-1-2-1102,-1-1 0,1-2 1310,-5 1 0,-6-1 0,-2 0 0</inkml:trace>
  <inkml:trace contextRef="#ctx0" brushRef="#br0">19436 2374 7676,'6'-20'0,"4"-4"0,3-3 203,1-1 1,2 6 50,3 3 0,-2 3 1,7 3-1,1 2 324,2 2 0,0 5-384,-4 0 0,4 2 31,-3 2 1,3 6 0,0 4-1,-2 4 55,-2 5 0,-5 2-74,1 2 0,-2 9-66,2-4 1,-8 9 0,2-3-1,-4 1 35,-1 0 0,-5 0-69,2-2 0,-3-2-56,-2 7 1,-2-6-1,-3 1 1,-4-4-93,-4-6 1,-7 3-195,-4-8 0,2 1 46,-2-4 0,2-1 0,-2-2 1,4-2-599,-1-5 1,6-4 94,-4-1 0,3 0-174,2 0 0,4 0-599,1 0 1466,-1-6 0,-4-2 0,0-6 0</inkml:trace>
  <inkml:trace contextRef="#ctx0" brushRef="#br0">18697 3981 7676,'0'-19'-182,"0"0"0,0 1 0,0 3 0,0 0 0,-2 3 746,-3 2 0,4 2 0,-5 5 82,-1-2 0,4 2-493,-6 8 0,5 3 1,0 6-1,2 2 131,2 3 0,0 3-232,0 6 0,5 1 1,0-1-1,-1 2 63,3 3 1,-4-3-129,6 4 0,-6 0-134,2 0 0,2 5 0,-3-1 0,1 1-159,1-1 1,-4-3-38,3-6 0,-4-1 100,-1 0 1,0-1-1,0-3-520,0-5 283,7-10 0,-4-2 226,6-7 0,-4-8 0,3-5 254,-2-4 0,5-15 0,-3 2 0</inkml:trace>
  <inkml:trace contextRef="#ctx0" brushRef="#br0">18967 3739 7676,'8'-14'0,"0"4"574,-4 1-144,-2 6 1,6-4 79,-3 7 0,-4 2-295,4 3 0,1 4 0,-1 8 1,-2 4 58,-1 1 0,3 3-121,-1 9 1,3-3-40,-3 7 0,-2-3 0,4 6 1,-1 3-122,0 0 1,1 2-221,-1 2 1,-2-4-1,5 3 1,-2-3-236,-3-1 1,0-8-154,2-7 0,-3 1 49,3-6 0,-4-7-666,-1-2 402,0-9 830,0 1 0,-6-6 0,-2-6 0,-6-2 0</inkml:trace>
  <inkml:trace contextRef="#ctx0" brushRef="#br0">18825 4236 7676,'0'-7'706,"0"-1"-275,0 3 1,0 2-158,0-7 1,1 6 0,4-4 0,5 0 216,2 0 1,2 0-274,1-1 1,5-9-163,4 4 0,3-3 1,1 2-1,1 1-94,-1 0 1,4 0 104,-4-1 1,4 3-515,-9 2 0,-1 2 0,1 5 0,-3-1-821,-3 0 0,-1 4 173,-2 5 1095,1 3 0,-1 6 0,0 0 0</inkml:trace>
  <inkml:trace contextRef="#ctx0" brushRef="#br0">19493 4009 7676,'0'-14'0,"5"0"156,-1-1 1,3 3-1,-4 1 1,2 1 527,-2-1 0,-2 3-65,-1-1 0,0 4 459,0-4-699,0 5-298,-6 11 1,0 2 0,-5 10-1,1-1-23,-1 0 1,3 0-53,-1 6 0,6-5 1,-2 4-1,3 2-117,2 2 0,0-3-126,0 0 0,2-2 112,3 2 0,3 1 1,7-5-1,4 1-97,5-1 0,3-1 168,1-4 0,1-8 66,-1-2 1,1-3 0,-1-2 0,0-2-262,1-3 1,-7-2 131,-3-8 1,-3 1-435,-2 0 0,-1 0 0,-2-1-179,-2 1 1,-6 0 729,2 0 0,3 0 0,0-1 0</inkml:trace>
  <inkml:trace contextRef="#ctx0" brushRef="#br0">18412 4350 7614,'0'-14'575,"0"0"939,0 0-1032,0-1 1,0 6-301,0-1 1,-6 7 0,-5 0-127,-6 6 1,-1 0-1,-5 8 1,-4 4-57,-5 2 1,-4 2-71,-7-5 1,5 5-1,2 0 1,0-3-126,-1-5 1,6 2 133,-3-4 1,6-3-114,4-1 0,4-3 1,6-2-425,-1 0 18,1-7 1,6 0 213,4-8 0,7 1 0,3 0 1,2 0 365,3-1 0,-5 1 0,13-6 0,-3-2 0</inkml:trace>
  <inkml:trace contextRef="#ctx0" brushRef="#br0">17957 4222 7676,'-9'0'1276,"-1"0"-419,7 0-588,-9 0 0,5 2 0,-4 3 0,3 4 175,2 4 1,-3 3-555,4 2 1,-1 3 109,1 3 0,3 1 0,-2-5 0,2 1-56,2 0 1,2 2-89,2-4 0,3 0 50,2-5 1,5-1 0,-1-2 0,4-3-68,1-2 0,2-1 123,-1-5 1,6 0-617,-1 0 0,-2 0 0,2 0 0,0 0 654,-2 0 0,5 0 0,-5 0 0</inkml:trace>
  <inkml:trace contextRef="#ctx0" brushRef="#br0">15640 4947 7676,'0'-20'-186,"0"2"0,0-4 0,0 0 562,0 0 0,0 5 0,-2-2 0,-1 3 4,-2 2 0,-4 4 0,3 2 0,-2 2-208,-3 3 1,0 3-1,0 6 1,0 7-4,-5 4 1,2 10-175,-5 1 1,4 6 0,4 5-1,3-1-162,2 2 1,-3-4 93,4 2 1,0-7-1,5 3 1,2-4-250,2-2 0,4-6 102,7-3 0,-1-3 59,0-2 0,0-4 0,0-3 0,1 0 70,-1-4 0,0-1 3,0-2 0,1-2 115,-1-3 0,-2 2 0,-1-5 0,-1 0 94,1 0 1,-2 4-131,6-6 1,-3 2-1,12-1 0,0-4 0,4 4 0,1-4 0,-1-1 0,0 4-118,1 1 0,-5 1 129,-1-2 1,-4-2-1,3 2 39,-1-2 1,-7 2 65,-4 1 0,-7-1 0,1-4-21,-2 0 0,-2 0 90,0-1 1,-5 1-64,1 0 0,-6 4 0,4 1 186,-2-2-227,-2-2 1,-4 1-1,0 2-97,0 5 0,0 5-64,-1 5 1,1-2 6,0 7 0,0-1 1,-1 6-1,1-1-254,0 0 0,5 0 92,-1 0 0,5-1 0,-3-2 0,1-1-768,-1 1 349,4-5 663,-2 7 0,6-12 0,13-1 0,3-8 0</inkml:trace>
  <inkml:trace contextRef="#ctx0" brushRef="#br0">16109 4933 9726,'10'5'-572,"-1"0"0,-6 6 122,2-2 223,3 4 1,-5 1 0,5 0 265,-2 0-114,5 1 1,-8-7 220,7-4 1,-5-2-1,3-4 25,-2-2 1,5-4 121,-2-7 0,-1 0-131,2-4 0,-2 1 0,3-4 0,-2 0 124,2 0 1,2 5-288,1-2 0,2 4 11,3 6 1,-3-2 0,3 6 0,-4 2-393,0 1 1,-1 9 151,0 2 1,-1 5 0,-2 4 0,-3 2-467,-2 2 1,0-4-41,-1 1 736,-3-3 0,4-2 0,-6 0 0</inkml:trace>
  <inkml:trace contextRef="#ctx0" brushRef="#br0">16465 4407 7676,'9'-8'-29,"1"3"1,-6 4 759,6 1 0,-1 1-466,5 4 0,1 3 0,-1 8 0,0 1-76,0 2 1,1 6-245,-1-1 0,0 3 1,0 3-1,0 2-139,1 1 0,-6-2-195,1-7 1,-6 3 143,6-3 0,-7 3 0,3-1 0,-1 0-439,0-3 0,0-5-1,-5 1 685,0-10 0,-7 10 0,-1-3 0</inkml:trace>
  <inkml:trace contextRef="#ctx0" brushRef="#br0">16479 4720 7676,'6'-14'105,"4"-1"0,2 1 142,2 0 0,2-5 165,3 0 1,3-5 0,7 5 0,-1 0 77,1-1 1,-3 4-297,-2-3 1,1 5-163,-6 4 1,-1 3 0,-7 3 456,-2 0-2241,1-1 1,2 11 278,-2 4 1473,-4 2 0,1 9 0,0 1 0</inkml:trace>
  <inkml:trace contextRef="#ctx0" brushRef="#br0">16920 4691 7676,'9'0'-20,"1"2"0,1 1-19,1 2 613,2 6 0,1-3 1,-1 6-1,0 0-272,0 0 1,-4 1-826,-1-1 1,-6 0 311,2 0 1,-3 1-1,-2-1 1,0 0-644,0 0 561,0 0 267,-7 1 1,4-7-1,-6-5 268,-2-6 1,3-5-155,-2-7 0,7 0 50,-2-4 0,4 1 0,1-5 0,0-3 7,0-1 1,0-1-42,0 0 0,0 4-209,0 0 1,6 5 0,2-3 0,2 3-499,-1 7 0,1-1-657,4 8 1260,0-6 0,0 16 0,0-4 0</inkml:trace>
  <inkml:trace contextRef="#ctx0" brushRef="#br0">17175 4791 8294,'0'8'501,"0"-2"1,5-4-613,0 2 99,6-2 1,-3 4 0,5-7 47,-4-4 1,4 3 348,-4-2 1,-1-4 132,2-2 1,-6 2 0,6-1 124,1-2 1,-3-2-299,1-1 0,-6 5-358,2-1 1,1 5-802,-1-4 0,0 4 6,-5-4 1,1 6-798,4-2 0,-3 2 1605,3-2 0,-4-3 0,-1-6 0</inkml:trace>
  <inkml:trace contextRef="#ctx0" brushRef="#br0">17360 4208 7676,'0'-14'0,"0"0"651,0-1 1,2 3 830,3 2-1197,-4-2 0,7 12-79,-3 0 0,-2 8-141,6 11 0,-4 3 0,5 8 0,-1 3 26,-1 5 1,5-2-14,-4 2 0,4 0-144,1 5 1,0-1 0,0-1 0,1-1-184,-1-2 0,0-8 88,0-2 0,2-1-47,3-8 1,-3-2-1,3-7-265,-3-6 0,-2-4-1233,0-4 1706,0-4 0,1-6 0,-1-1 0</inkml:trace>
  <inkml:trace contextRef="#ctx0" brushRef="#br0">18626 2715 7676,'14'-14'-115,"0"0"1,-4 4-1,-1 3 866,2 0 0,-5 4-358,-1 8 1,-3-2 0,-4 6 0,-3 2-49,-4 2 1,-5 1-212,-5 1 0,1-1 1,-5 2-1,-4 1 78,-5 2 1,1 1-159,-7-1 1,0-1-20,-5 5 1,1-4 0,-3 4 0,-1-3 37,-1-3 1,1-2-19,8-6 0,4-3-155,5-6 1,5 0 0,4-1 0,3-4-292,4-4 0,8-9 199,0-1 0,4-4-277,1 4 1,0-7-1,0 4 1,0-1-236,0-1 0,5 0 211,-1-4 0,7 4 233,-1 0 0,-2 7 0,1-2 260,2 3-3,-4 8 117,-1 2 0,-6 12 0,0 5 0,0 7 637,0 5 0,0 4-250,0 2 0,0-1-24,0 1 0,0-1 1,0 2-1,0 0 51,0-1 0,2 2-322,2-7 0,-1 1-176,7-1 0,-2-4 0,3-5 0,-2-3 81,2-2 0,2 1-573,1-7 1,0 1-30,1-5 0,-1 0 0,0 0-687,0 0 1,-4 0 1177,-1 0 0,-6-6 0,4-2 0</inkml:trace>
  <inkml:trace contextRef="#ctx0" brushRef="#br0">15071 3142 7676,'-14'-5'-15,"0"-1"0,0-1 0,1 0 1262,3-1-1007,4 4 0,8 4 1,2 10-1,6 4-22,3 5 0,1 5 0,2 7 0,1 4 9,2 2 0,0 0-112,-5 6 1,5 0 0,0-1 0,-2-1-8,-1-3 1,-2-3-584,1-6 1,-6-1 180,1 0 1,-7-5-1,1-5 1,-2-2-1176,-2-2 1,-2-6 636,-2-3 832,-4-3 0,-13-2 0,-1 0 0</inkml:trace>
  <inkml:trace contextRef="#ctx0" brushRef="#br0">15000 3142 7676,'24'-29'-17,"0"3"1,1 2-74,2 5 0,3 3 434,3 2 0,-2 1 0,4 4 1,-3 4 106,-5 3 0,-4 9-245,1 2 1,1 10-63,-6 5 1,-4 4 0,-8 4 0,0 1 100,-4-1 1,-2 2-90,-1 0 1,-1 4-167,-4-5 0,-3 0 1,-6-5-1,-2 2-73,-3 3 0,3-7-368,-2 2 1,-3-9 209,2 0 0,0-3 0,5-2-162,0 0 0,4-6-381,1-3 1,4-3 783,-5-2 0,7-7 0,-3-1 0</inkml:trace>
  <inkml:trace contextRef="#ctx0" brushRef="#br0">15626 3369 7676,'12'2'634,"-2"3"0,-2-4-196,-4 4 1,0 3-64,5 1 1,-6 4 0,4 1 0,-3 0-340,1 1 0,1-1-774,-1 0 1,-2 5 476,7 0 1,-7 0 0,2-5-1,-4 0-654,-1 1-313,7-1 1228,-6 0 0,5 0 0,-6 0 0</inkml:trace>
  <inkml:trace contextRef="#ctx0" brushRef="#br0">15626 3071 7779,'0'-14'721,"0"-1"0,0 6-328,0-1 0,1 7-340,4-2 0,-2-1 0,7 1-852,1 2 1,-3 2 369,1 1 1,-4 4 428,4 1 0,1 6 0,4-3 0</inkml:trace>
  <inkml:trace contextRef="#ctx0" brushRef="#br0">15953 3113 7676,'0'-14'1169,"6"0"-461,-4 0-602,4 6 1,-6 3 0,-2 10-96,-2 4 0,-3 6 131,-2 3 1,-4 5-296,4 5 0,1-4 1,0-1-1,0 1-88,0-2 0,5 4 63,-2-8 0,4 1 185,1-4 0,1-3 1,4-1-1,6-3 300,6-1 1,1 2-65,5-4 1,-4 4-49,5-4 1,-5 1-1,3-3 1,-1 4 342,-4 1 0,-3-4 184,-4 6-603,-4-1 0,-6 7 0,-1 2 0,-4 1-133,-5-2 1,-2-1-478,-3-2 0,1-1 329,0-4 0,5 2 0,-1-5-408,-1 2 1,0-3-261,1 4-745,4-5 1575,6 2 0,-6-6 0,-2 0 0</inkml:trace>
  <inkml:trace contextRef="#ctx0" brushRef="#br0">16294 3455 7676,'0'-15'502,"0"7"1,0 1-89,0 2 1,2 3-152,2-2 0,-1 2-38,7 2 1,-2-2-202,1-2 1,4 2-1,-5-4 1,1 1 62,1 0 0,-2-6 60,1 2 0,2-4-83,-6-1 1,4 0-1,-2-1 1,-1 1 77,0 0 0,-1 0-34,-5 0 0,0-1-82,0 1 0,0 0 0,-1 1 0,-3 2 58,0 2-272,-7 6 113,3-4 1,-7 7 0,3 2-19,2 3 1,-1 2 22,7 8 1,-1-1 55,5 0 0,0 7 0,0 1 0,0 1-153,0 1 1,0-2 93,0 2 0,5 3-20,-1-3 0,6-2 0,-4 0 0,0-2 12,1-2 1,2-3 3,-4 0 0,6-6-21,-1 1 1,-3-7 0,3 2-27,1-4 0,0-7-133,-2-4 1,4-2 46,-3-3 1,-3 0 0,3-3 0,1-2-426,2-2 1,-4 4 252,1-1 1,-6 4 381,6 0 0,-1-5 0,6-2 0</inkml:trace>
  <inkml:trace contextRef="#ctx0" brushRef="#br0">16792 3156 7676,'0'-14'900,"0"0"-552,0-1 1,-5 6 0,-1 1-67,-2 2 0,3 3 0,-5 6-177,-1 1 0,3 9-133,-1 1 0,4 1 1,-3 5-1,0-1 0,1 0 1,3 5-59,0-5 1,2 4-68,2-4 1,0 0 0,0-5 0,0 1-132,0-1 1,0 0 199,0 0 1,5-4 2,0-1 1,6-6 0,-2 2-43,4-3 1,-4-2 98,1 0 1,-6-5 7,6 0 1,-7-6 0,3 2 0,-1-4 87,0-1 1,0 0 68,-5-1 1,4-4-4,1 1 1,1-1 0,-2 4 0,2 1 134,2 0 0,-5 0-107,2-1 1,1 6-99,-1 0 1,6 5-1,-3-2 1,1 1-80,1 1 1,-2 0-181,1 9 1,4 1-242,-4 4 1,-1 7 0,0-2 0,-2 0-441,-3 1 1,1-2 234,0 1 637,-2-8 0,4 6 0,-6-5 0</inkml:trace>
  <inkml:trace contextRef="#ctx0" brushRef="#br0">16991 2929 7392,'14'-7'-94,"0"6"94,0-4 0,-4 3 0,-1 2 0,2 0 842,2 0 0,4 2-504,-2 3 1,2 3 0,-8 6-1,2 0 55,-1 0 1,1 5-330,-6 0 1,-1 0 0,-4-5 0,0 1 4,0-1 1,-4 5-65,-1 0 1,-6 0 0,1-5-1,-4 0-925,-5 0 689,3 0 1,-4-1-552,6-3 1,0-4-1,-1-6 782,1 0 0,0 6 0,0 2 0</inkml:trace>
  <inkml:trace contextRef="#ctx0" brushRef="#br0">17119 3170 7676,'14'-6'0,"0"3"131,0-7 0,0 6 0,1-4 0,-3 0 109,-2 0 0,2 3-98,-2-4 1,3 1-124,1-2 1,-5-1-1,1 5 1,1-2 117,1-3 0,1 3-76,-3-1 0,1-1 61,-7-4 0,6 4 1,-5 1-1,-2-2 23,-2-2 1,4-1 49,0 0 1,0-2-53,-5-3 0,0 8 1,-2-3 52,-3 1 0,2 2-90,-6 2 0,4 2-147,-5 7 0,6 0 1,-6 2-21,-1 3 0,5 3 19,1 6 1,3 2 57,2 2 0,0-2 1,0 5-1,0-2-15,0 0 0,2 0-10,3-5 0,1 0 13,4 0 0,2-1 0,-2-2 0,2-2 1,3-1-191,-1 2 0,5-4-59,0-6 0,0-1 0,-5-4 0,0-5-852,0-2 1,0-2 1096,1-1 0,-1 1 0,0 0 0</inkml:trace>
  <inkml:trace contextRef="#ctx0" brushRef="#br0">22749 8302 7676,'0'-14'-590,"0"0"1042,0 6 0,0-5 81,0 4 0,0-4-101,0-1 1,-5 0-176,0 0 0,1-1 0,4 1 31,0 0 0,0 5-5,0-1 0,0 5-156,0-4 1,1 1 157,4-2-227,-3 4 1,5 6 0,-2 2-66,5 2 1,2 4-53,2 7 0,-4 5 10,-1 4 0,1 7 0,3 4 0,-2 1-207,-2 4 1,-6 3-154,2 4 1,-3-4 228,-2-1 0,0 4 0,-2-8 0,-1-5-68,-2-6 1,-6-2 135,2-6 0,1 0 101,-2-5 1,5-6 0,-4-3 73,-2-3 0,3-2 43,-1 0-1,5 0 1,-7-2 119,7-3-173,-1 4 1,5-7 129,0 3-123,0 4 0,1-7 96,4 3 0,-2 3-102,7-2 0,-1 2 0,5 4 1,1 1 32,-1 1 1,-1 8 49,-4-3 0,4 4-119,-4 1 0,4 2 1,1 1-1,0 4-209,0 1 0,-1 1 75,-3 6 0,1 4 43,-7 0 1,3 0-1,-4-4 1,2-1 24,-2 1 0,-2-1-18,-1 1 1,0-3 127,0-2 0,0-2 1,0-4-1,0 2-14,0 2 0,0-4 32,0 1 0,5-8 0,0-2 0,4 1 0,-2 4 112,0 0 1,1-5 132,2 1-199,3-7 1,-10 3-69,6-6 0,-6 2-396,2 3-813,-3-4-167,-2 6 1,1-7 193,4 0 321,-3 0 804,4 0 0,0 0 0,2 0 0</inkml:trace>
  <inkml:trace contextRef="#ctx0" brushRef="#br0">23303 8373 6532,'0'-7'1129,"0"-6"1,0 10-453,0-7 1,-4 6 31,-1-6 1,0 1 345,5-6-743,0 7-249,0-4 1,0 12 0,-1-2-35,-4 5 0,3 10 71,-3 1 0,-1 7-114,1 7 1,-1 1 0,3 1 0,-2 3-64,2 5 0,1 3 17,2 2 0,0 1-146,0 3 1,2-3 0,3 4 0,4-6-164,4-4 1,1-5 262,0-9 1,1-3 56,-1-7 0,5-6 1,0-3-1,-2-4 5,-1-1 1,-2-1 177,0-4 0,0 2-49,1-7 0,-3 1 0,-1-6 0,-3 1 141,-1 0 0,2-5-37,-4 0 0,1 0-54,-1 5 0,-4 0 1,4 0-1,-3-1 121,-2 1 0,0 0-144,0 0 0,0-1-13,0 1 1,-5 5-1,-1-1-146,-2-1-95,5 5 0,-10 0-197,4 6 1,1 0 0,-2 0-36,-1 0 1,-2 6-163,-1 3 0,5-1 0,-1 2 1,-1-1-541,-1-1 1,2 5 105,1-4 304,-1 4 666,-4 1 0,0 0 0,0 1 0</inkml:trace>
  <inkml:trace contextRef="#ctx0" brushRef="#br0">23915 8871 10619,'-8'-2'203,"1"-2"-68,1-6 1,5-2 0,-4-3 0,2 0-1,0-3 1,-2-2-19,2-2 0,1-2 0,2-5 0,0 1-182,0 0 1,0-2 0,0-2 0,0-1-93,0 1 1,0 4 85,0 4 1,2-3 0,1 5 0,3 0 5,2 3 0,-3 5 15,4 4 0,-4-1 107,4 7 0,-4-1 0,5 6 12,1 4 0,0 3-35,-2 6 0,4 0-74,-4 1 0,-1 4 0,2 1 0,-1 1-176,-1-1 0,3 4 24,-6-5 0,6 5 11,-2-5 0,-2 4 0,-1-2 0,-1-1-393,0 1 0,-1-1 90,-4-1 1,0-3 109,0 3 1,0-8-1,0-1 374,0 1 0,0-5 0,-6 5 0,-4-6 0,-2 0 0,-2-5 0,-1 0 0</inkml:trace>
  <inkml:trace contextRef="#ctx0" brushRef="#br0">23886 8743 7676,'-1'-13'0,"-4"4"0,3 1-16,-2 3 0,2 2 345,2-6 166,0 6 1,0-10 43,0 3 0,0 3-314,0-3 0,5 5-92,0-4 0,6 4 0,-2-4 0,5-2 132,5-2 1,-3 3-407,3 1 1,2 0-81,-3-6 1,6 1-1,-5 1 1,0 2-1458,2 2 1678,-6 6 0,6-10 0,-7 5 0</inkml:trace>
  <inkml:trace contextRef="#ctx0" brushRef="#br0">24227 8445 7676,'0'-8'1689,"0"0"-481,0 3 163,0 3-533,0-4-813,7 12 0,-4 2-9,6 7 0,-1-1 0,3 0 0,-3 0-20,-1 0 1,2 1-691,-4-1 0,6 0 69,-2 0 0,-2 1 0,-1-1 0,-1 0-344,-1 0 0,1 0 108,-5 1 861,0-8 0,0 6 0,0-5 0</inkml:trace>
  <inkml:trace contextRef="#ctx0" brushRef="#br0">24270 8317 7676,'6'-15'0,"-2"1"187,5 0 1,1 4 51,4 1 1,-5 1 0,2-1 0,4 4 688,2 3 0,3 2-562,-1 0 0,-1 2-175,5 3 0,-4 7 1,4 9-1,-3 1 11,-3 3 0,-2-3-97,-6 2 0,-1 0 0,-5 3 0,2-1-75,-2 3 0,-3-9-181,-5 9 1,-3-2-71,-6 6 1,-2-3 0,-1 1 0,-2-4-585,2-3 1,1-7 471,2 2 1,0-3-975,-1-2 1,1-4 1306,0-1 0,-7-6 0,-1 4 0</inkml:trace>
  <inkml:trace contextRef="#ctx0" brushRef="#br0">24739 8715 7676,'10'0'-544,"-1"0"904,2 0 0,-4 1 0,-3 4 0,0 3 464,0 0 1,-2 4-552,3-2 1,-4 7-1,-1 2 1,0 0 102,0 2 0,0-5-496,0 2 1,-5 3-1,-1-2 1,0-2-64,-1-1 0,1-2-744,1 1 0,4-6 0,-5-1 927,-1-2 0,6 5 0,-6-3 0</inkml:trace>
  <inkml:trace contextRef="#ctx0" brushRef="#br0">25024 8416 7676,'0'-9'-32,"0"-1"390,0-1 1,0-2-1,0-1 24,0 0 1,0 0 0,1 0 0,4-2-35,4-3 1,3 3-1,0-3 1,1 3-33,3 2 0,3 1-295,0 4 1,-4 3-1,6 6 1,-2 0 32,0 0 1,0 8 79,-5 6 0,0 2-388,0 7 1,-4 3-1,-2 5 1,-2 4-238,-3 1 0,-3-3 242,-5 5 1,-2-6 153,-8 1 1,6-3 0,-1-1 0,-1-1 29,-1 0 1,-1-6 147,4-3 1,1-4 137,3-6 469,3-3-280,-4-6-296,6 0 1,2-4-1,2-3 1,6 1 60,3 0 0,-4-4-98,0 6 1,6-8 0,4 5-1,-2-3 76,-1 1 0,3 4-34,0-5 1,0 7-277,-5-1 1,0-3-1,0 2-1950,1 2 1651,-1 2 0,-5 1-421,1 0 1,-6 0 876,6 0 0,-1 0 0,6 0 0</inkml:trace>
  <inkml:trace contextRef="#ctx0" brushRef="#br0">25848 8317 7676,'0'-16'10,"0"-2"0,-1-1 0,-2 2 0,-2 1 0,2 2 0,1 0 610,2 0 0,-5 4 42,1 1 1,-3 4-425,3-5 1,2 9 0,-3 1-52,4 8 1,1 4-94,0 3 0,0 5 0,1 2 0,2 4 76,2 2 1,5-3-80,-6 8 0,6-3-135,-5-1 1,1 4-1,-3 2 1,3 0-97,2-1 1,-5 1-431,2-2 1,-3-3 264,-2 3 1,4-3 0,1-3-1,-2-3-451,-1-5 1,-2-8-591,0-2 1020,0-5 1,2 0 325,2-8 0,4-11 0,6-7 0</inkml:trace>
  <inkml:trace contextRef="#ctx0" brushRef="#br0">25990 8103 7676,'0'-8'1666,"0"2"-1184,0 6 0,0 2-164,0 2 0,0 4 1,2 8-1,1 2 20,2 0 0,4 8-425,-4-3 1,5 6 18,-6 4 1,6-3 0,-4 3 0,2-3-214,3-1 1,-5-2-521,-1-4 1,2 3 431,-3-8 0,3 6 1,-4-5-1,1-2-1286,0-1 1655,-3-8 0,-7 5 0,-2-5 0</inkml:trace>
  <inkml:trace contextRef="#ctx0" brushRef="#br0">25877 8501 6462,'0'-7'2233,"0"-6"-1292,0 5-729,0-6 1,6 0-1,4 1 1,2 2-53,2 1 0,2 1-240,3-5 0,-1-1-329,5 1 1,-1 2 0,4 1 0,-4 1-661,-2-1 0,-1 3 1069,-5-1 0,7 5 0,1-2 0</inkml:trace>
  <inkml:trace contextRef="#ctx0" brushRef="#br0">26374 8317 7676,'0'-15'-12,"0"1"1,0 0 0,0 0-1,0 0 831,0-1 0,0 6 259,0-1-982,0 7 0,-1-3 0,-2 7 0,-4 4 0,-1 5 0,-3 2 0,-1 3 257,-3-1 0,6 2-348,0 2 0,1 0 0,-3 6 0,3-1-156,1-1 0,3 4-6,4-7 1,0 4-81,0-4 0,0 2 1,1-4-1,4 2-270,4-2 1,6-1 145,4-1 0,-4-1 51,4 0 0,2-6 1,-2-2-1,0-1-950,1 0 1260,-4-1 0,5-4 0,-7 0 0</inkml:trace>
  <inkml:trace contextRef="#ctx0" brushRef="#br0">26488 8004 7676,'0'-14'0,"-1"-1"7,-4 1 0,3 0 1,-3 0-1,2 0 454,-1-1 0,2 6 0,-3-1 188,4-1 0,2 5-25,4 1-324,-3 4 0,4 2 11,-6 4 1,0-2-87,0 7-7,0-7 0,0 9-164,0-2-18,0-4 299,0 1-1237,0-1 411,0-5 118,0 6 1,0-6-111,0 4 91,0-3-92,0 4-247,0-6 59,0 0 563,-6 0 84,4 0 132,-4-6 1,6 3 0,-2-5 286,-3 1-253,4-4 0,-6 8 103,7-6 0,-1 4 343,-4-5-365,4 1 0,-6-1 32,7 1 0,-5 4 339,1-4-278,-1 6 19,5-4-106,0 1-278,0 4 1,0-2 48,0 8 1,0 4 0,0 6 0,0 1-86,0-1 0,0 0 25,0 0 1,6 7-124,4 3 1,1-2-1,2 0 1,-1 0-97,4 0 1,3-3 160,0 5 0,1-9 109,4 0 0,1-3 0,-4-5 1,-1-1 122,1 0 0,-2-1 16,-5-5 0,-4-2-28,-1-2-51,-6 2 0,2-6-135,-10 3 1,-3 4 45,-6-4 0,0 4 0,1 2 1,2 2-360,2 2-93,-1 0 448,-4 1 0,6-3 0,3 7 90,4 1 0,1-3-13,0 1 1,5-4 75,-1 4 1,7 1 0,-1 4 0,2 0 47,3 1 0,-1 3-108,0 1 0,0 11 0,1-1 0,-8 9 0,-2 1 0,-3 7 93,-2 6 1,0 4-282,0 0 1,-7 1 112,-2 0 1,1-5-1,-1-1 1,-1-2 17,2-3 1,0-4 5,4-4 0,2-5 59,-3-9 1,4 1 0,1-6 851,0-1-367,0-9 119,0-3 1,-2-6-558,-3 0 1,4-6-306,-4-3 1,2 1-268,-2-2 0,4 1 1,-6-5-2987,1-1 3453,4 1 0,-10-6 0,4-3 0</inkml:trace>
  <inkml:trace contextRef="#ctx0" brushRef="#br0">29076 8118 7676,'6'-15'55,"4"1"1,2 0 0,1 0 0,-2-1 826,-2 1-541,1 0 1,-1 1 0,-1 2-165,-1 2 0,-9 12 1,-8 2-1,-2 7-228,-2 7 1,-2-1 0,-2 4 0,-2 0-253,-2 0 0,4 2 149,-1 4 0,4-6 64,0-3 0,1 2 0,0-2 1,1-2 145,4-1 1,3-2-33,6 0 1,1 1 0,4-3 105,4-2 0,10 1-99,5-6 0,4-1-21,6-4 0,2 5 1,5 0-1,-1-1-32,-3 3 1,-5-4 54,1 6 1,-4 1-6,-6 4 1,-4-4-1,-9-1 1,-5 2 76,-4 2 1,-4 1 39,-7 0 0,-2 5 0,-15 0 0,-3-2-10,0-1 0,-5 3-49,2 0 0,0 0-110,4-5 1,1-4 0,1-1 0,3 1-130,5-2 104,4-2-91,0-12 0,8-2 0,2-6 0,5-1-576,5 1 1,7 0-6,7 0 1,5-5 0,-4 0 720,2 1 0,2 3 0,5 0 0</inkml:trace>
  <inkml:trace contextRef="#ctx0" brushRef="#br0">29545 8402 7721,'0'-10'1822,"0"1"-1407,0 6 0,1-8 0,4 6-12,5 2 1,-2-3-332,1 1 1,1-5-1,4 6 1,0 0-294,0 3 76,0-5 0,1 4 1,-1-3-1732,0 4 271,-6 1 1165,-2 0 0,-6 6 0,0 3 140,0 4 0,-1 1 357,-4 0 1,3 5-57,-2 0 1,-3 0 0,3-4 0,-1-1 180,-1 0 0,4 0 245,-3 0 1,4-4 74,1-1 0,0-4 1,0 5 64,0 1 1,1-5-258,4-1 1,-2-4-360,7-1 1,-1-1 0,5-2 0,1-4-215,-1-1 1,0-1-169,0-5 1,0 4-1169,1 1 1599,-1-1 0,0-10 0,0-2 0</inkml:trace>
  <inkml:trace contextRef="#ctx0" brushRef="#br0">30000 7819 7676,'6'-28'0,"-4"5"-6,3 5 189,-4-5 0,-1 8 0,0-4 1,0 3 840,0 2-600,0 6 1,0 0 29,0 3 1,0 5 0,0 0-192,0 8 0,0 0-265,0 1 1,5 2 23,0 8 0,6-1 1,-2 5-1,2 3-99,-1 1 1,2 1-124,-2 0 1,-2 6-51,1-1 1,-6 2 0,2-4 0,-3 4-324,-2 1 0,-2 1 110,-3 0 0,-3-2 371,-6-6 1,-5-2 0,0-4 0,2-4 212,1-3 0,2-8-73,0-3 0,4-4 238,1-1 0,1-1 145,-2-4 0,4-3-65,6-6-330,0 0 0,0-1 0,2 3-35,2 2 1,-1 2-40,7 4 0,-1 2 74,6-3 0,-1 4 0,2 1 0,1 1 6,2 4 1,0 3 92,-5 6 0,-4 2-14,-1 3 1,1 3-1,2 6 1,-1 1 41,-1-1 1,-7 1-91,2-1 1,1 5-78,-1 0 0,1 1 1,-3-4-1,2 1-224,-2 2 1,5 1 129,2-6 1,2 0 118,2 1 1,1-5-1,0-1 1,3 3 306,1 0 0,4-3-15,-4-5 0,2-2-190,-2-2 1,-3 1 0,1-1 0,-4-1 262,-4-4-899,-6 4-253,10-5 0,-11 1-2238,2 1 1775,-2-7 294,-2 3 935,0-6 0,-13-6 0,-3-2 0</inkml:trace>
  <inkml:trace contextRef="#ctx0" brushRef="#br0">29275 8885 7676,'0'-14'-254,"-5"0"948,0 0 1,1-1-397,4 1 0,1 5 1,2-1-1,5 1-5,5 1 0,-2-3 0,8 6 1,-2 2-113,2 1 0,-3-2 0,5-1 0,-3 3-283,1 5 0,-1 1-79,-9 5 0,2 5 0,-6 5 0,-2 0-250,-1 2 1,-2-1 308,0 4 0,-2 1 0,-1-4 1,-2-1-72,2 1 0,-3-2 322,1-5 1,-1 0 109,1 0 0,3 1 190,-2-1 0,4-6 292,4-4-546,4-2 0,11-2 0,0 0 0,-1 0-34,-3 0 0,4-2-11,0-2 1,2 1-423,-2-7 1,-3 5 0,3-3-1,-4 2-838,0 3 1,-1-3 295,0 1 1,0-1 833,1 1 0,5-3 0,2-6 0</inkml:trace>
  <inkml:trace contextRef="#ctx0" brushRef="#br0">30569 8061 7676,'-2'-10'-5,"-1"1"0,-3-1 1,-1 1 174,1-1 168,-5 7 0,8-9 1,-7 2 269,-1-3 0,5 4-202,1-1 0,3 1 289,2-5-583,7 0 1,2-1-1,9 3 1,1 1-112,-2 1 1,4 7 21,-2-2 0,6-1-122,-2 1 0,0 0 1,0 5-1,3 2-12,0 3 0,-3 3-18,-5 6 0,-2 2 1,-3 1-1,-2 4-91,-2 1 1,-5 1 139,0 6 1,-4-1 61,-4 1 1,-4-1 0,-6-1 0,-1-2-54,1-1 1,0-7 57,0 2 1,4-3-1,1-2 37,-2 1 21,-2-8 153,5 0-114,2-7 1,6-2-73,0-3 1,1 2 41,4-6 1,-2 6-1,7-2 1,1 3 43,1 2 0,3 0-93,-1 0 0,0 0 0,0 2 0,1 3-63,-1 4 1,-2 4 16,-2 1 0,1 0 97,-6 0 0,-1 2 0,-4 2 1,-1 1 41,-4-2 0,-3 3-77,-6-1 1,-2 0 0,-1-4 0,-2-1 27,1 0 1,3-1-23,0-4 1,-4 4-19,1-4 0,-1-2 0,4-3 97,1-2 1,0-2-58,0 0-36,-1 0 1,1-5 0,2-1 0,1-1 312,1 1-306,7-5 1,-8 3-395,6-6-523,0 6-239,5 2 1,0 4-569,0-3 1298,0 4 0,2-5 406,3 6 0,-4-7 0,6-1 0</inkml:trace>
  <inkml:trace contextRef="#ctx0" brushRef="#br0">31336 8473 7676,'-1'13'100,"-2"-2"445,-2-2-129,0-6-117,5 10 1,-5-10 0,-1 5 268,-2-2 0,-1-1-264,-6-5 1,3-2 194,2-2-331,-2-4 1,9-11 0,-5 0 0,1 0 191,4-2 1,-3 1-153,1-4 1,0-4-99,5-1 1,-1 1 0,-2-7-1,-2 2 56,2 0 1,1-7-273,2 2 0,0 2 63,0-2 0,0 2 0,0-2 0,0 6-127,0 7 0,5 3-286,0 3 330,6 3 1,-3-3-1,6 10 6,0 4 1,0 3 36,0 2 0,-1 7 50,-3 2 1,2 9-1,-2 2 1,2 2-173,3 4 1,-1 0-5,0 3 1,0 4-140,0 0 1,-4 7 0,-2-4 0,-2 2-317,-3 0 0,4-7 172,-3 3 1,1-4 277,-5-2 1,-6-6-1,-4-3 1,-2-5-69,-3-4 0,1 1 110,0-6 1,0-1 114,0-4 0,-1-1 0,1-2 0,0-4 170,0-1 1,-1 4-125,1-6 1,0 1 263,0-6 0,0 1 0,-1-2 54,1-2 1,5 2 12,-1-3 0,7 3-8,-2 2 1,4 0 0,2-1 0,2 0 213,2-4 0,6 7-371,-1-2 1,2 3-88,3-3 0,0 0 0,3 0 0,2-1-160,2 1 0,-4 5-135,1-1 1,-2 5-115,2-4 1,-3 6 0,4-2 0,-1 3-496,0 2 0,0 0-316,-4 0 1152,-8 0 0,6 0 0,-5 0 0</inkml:trace>
  <inkml:trace contextRef="#ctx0" brushRef="#br0">31606 8075 7676,'7'-8'198,"-6"-5"0,7 10 832,-3-6-513,-3 6 0,10-4 0,-4 9 102,0 3 1,3 2-320,-6 8 1,6 5-223,-2 4 1,-1-2-1,0 2 1,-2 1-378,-2 2 1,2 1 42,-1 1 0,1-6-227,-1 1 0,-4-2 0,4 2 0,-3-5-1392,-2-3 843,0-2 665,0 0 0,-2-6 367,-3-3 0,-1-10 0,-3-4 0,-4-4 0,3-1 0,-1-2 0,0-1 0,3-2 0,2 1 0,-3-2 0,4 1 0,-5-7 0,6 3 0,-3-9 0,4-1 0,-2 1 319,2 2 1,2-3 123,1 0 1,1 6-91,4 8 1,3-1 0,6 2 0,0 4 323,1 3 1,0 8-381,4-2 1,-3 10-121,3 4 1,2 6 0,-2 4-1,-2 4 85,-1 4 1,-4 3-369,-2 3 0,1-3-39,-6 3 1,-1-3 0,-4-1 0,0-1-352,0 1 0,-1-2 327,-4-4 0,-3-2-83,-6-7 1,1 0 0,2-1 0,2-2-652,-2-2 650,-2-5 0,-1 2-865,0-6 1118,-1 0 0,-5-6 0,-2-2 0</inkml:trace>
  <inkml:trace contextRef="#ctx0" brushRef="#br0">31905 8416 7676,'14'-6'556,"-4"3"-96,-1-7 77,-6 7 1,8-2-18,-6 10 0,0-2-409,-5 7 0,0-1 0,0 5 0,0 1-141,0-1 1,0 0 82,0 0 0,-2 0-468,-2 1 1,0-1 0,-3 0-627,0 0 1,1-4 553,1-1 0,4-4 487,-4 4 0,-3 1 0,0 4 0</inkml:trace>
  <inkml:trace contextRef="#ctx0" brushRef="#br0">32246 8018 7676,'-4'-14'-29,"-1"0"1,0-1-1,0 1 1,-1 0 0,0 0 732,-1 0 1,3-1-1,4 1 27,0 0-643,6 6 1,2-3 0,6 5-1,0-1 1,2 1 0,1 3-1,4 1 91,1 2 0,-3 5-396,5 0 0,-8 6 0,-1 0 0,-4 5-118,0 3 1,-4 4 110,-2-4 1,-4 5 0,-2-4 0,-4 1-294,-5 0 0,2 2 298,-1-4 0,-1 0 207,-4-5 0,5 1 1,1-1 392,2 0 160,1-6-266,5-2 1,6-11-88,4 1 0,-2-6 1,1 6-1,2 0 197,2 3 0,1-4-189,0 0-115,0 1 1,-1 10-1,-4 3-104,-4 4 0,-3 1 86,-2 0 0,0 1-94,0-1 1,-7 5 0,-2 0 0,-5-2-225,-5-1 1,3-7 110,-3 1 1,3-2 0,2 3-253,0-2-384,0-5 357,-1 2 0,6-11 1,1-1 422,2-2 0,-5-8 0,3-6 0</inkml:trace>
  <inkml:trace contextRef="#ctx0" brushRef="#br0">32929 7904 7676,'0'-8'88,"0"1"0,0 2 1,0-5 1427,0-2-612,0 4-648,0-5 1,0 18 0,1 0-26,4 6 1,-3 8-250,2 0 1,-2 6-1,-2-1 1,0 2-273,0 3 1,0-1-10,0 1 0,0-1 78,0 1 0,0-1 1,0-1-1,0-2-468,0-1 1,0-7 50,0 2 0,0-8-41,0-1 679,0-7 0,0 3 0</inkml:trace>
  <inkml:trace contextRef="#ctx0" brushRef="#br0">33042 7819 7676,'0'-22'0,"0"3"0,0 3 1114,0 2-524,0 6 1,5-1-244,0 9 0,1 3-265,-1 11 0,-3 2-12,2 3 1,3-2-1,-1 7 1,0-1-203,1 0 1,-1 3 112,-1-2 1,-2 1-89,6-1 0,-6-2 0,4-4 0,-2 1-1168,-1-2 0,6-1 653,-6-2 1,1 0 272,-5 0 1,0 1 348,0-1 0,-6-6 0,-2-2 0</inkml:trace>
  <inkml:trace contextRef="#ctx0" brushRef="#br0">32929 8032 7676,'0'-14'448,"4"5"-11,1-1-120,0 7 0,-3-8-176,2 6 1,-1-1 0,7 3-1,1-2 16,2 2 1,1-4-248,0 3 1,0-3 0,2 4-1,1-1-309,2 0 0,2-2-566,-2 1 1,-3-1 964,3 1 0,3-3 0,0-6 0</inkml:trace>
  <inkml:trace contextRef="#ctx0" brushRef="#br0">33355 7876 7676,'14'-6'1783,"-6"-2"-1638,-1 0 1,-9 1 0,-1 9 0,-3 3-59,-2 4 1,3 4 0,-3 1-1,0 0-207,0 1 1,5-1 39,-2 0 1,4 2-1,1 1 1,0 2-437,0-2 1,0-1 146,0-2 0,6 1 175,4-1 1,-2-5 0,1-1 0,2-1-133,2-4 1,1 3 106,0-1 0,-4 0 1,-1-7 218,2-3 0,-5 4 0,1-18 0,-7 3 0</inkml:trace>
  <inkml:trace contextRef="#ctx0" brushRef="#br0">33426 7520 7676,'8'0'-136,"-1"-1"0,-6-2 438,4-2 0,-4-1 35,4 1 1,-3 5-272,-2 0 0,-5 2 0,0 7 1,2 2 101,2 2 1,-4 1-178,0 0 0,0 2 1,5 1-1,0 4-52,0 1 0,0-3 35,0 5 0,0-5 1,0 3-1,2-2 8,3-2 0,-2-3-84,6 0 1,1-1 85,4 0 0,-5-4 0,1-3-9,1 0 1,-3-3 62,1-4 0,-4 0 57,5 0 93,-7 0 1,3-1 86,-6-4 0,0 2-169,0-6 1,0 4-126,0-5 58,0 7 1,-5-5-87,1 3-16,-1 4 41,5-5 0,1 6 43,4 0 1,-3 1 0,4 4-11,0 4 0,-4-1-7,3 2 1,1 1-26,-1 8 1,1-2 0,-3 7 0,4 1-68,0 2 0,-2 1-9,5 1 1,-6 1-1,4 1 1,0 3 44,0-3 0,-5-1 92,2-1 0,1-6 106,-1 1 0,0-2 0,-5 2 0,0-5 100,0-3 0,0-2-131,0 0 1,0-4 16,0-1 0,-6-6 1,-4 3 9,-3 1 1,-1-6-206,0 4 1,0-3 0,0-2-1,-1 0-266,1 0 0,0 0 202,0 0 0,4 0 95,1 0-324,6 0 1,-10 0-1880,3 0 2235,4 0 0,-7-7 0,6-1 0</inkml:trace>
  <inkml:trace contextRef="#ctx0" brushRef="#br0">33426 7563 7676,'5'-9'-64,"0"-1"0,0 5 724,-5-4-113,0 6 1,0-5-72,0 3 0,-7 4 163,-2-4-855,2 3 1,-5 2-321,2 0 1,2 0 298,-1 0 0,4 0-296,-4 0 1,4 0 0,-4 0 532,-3 0 0,0 0 0,-2 0 0</inkml:trace>
  <inkml:trace contextRef="#ctx0" brushRef="#br0">20545 8146 8003,'0'-14'-75,"0"0"0,-1-1 0,-3 1 0,0 0 429,0 0 0,3-1 0,-1 3 90,-2 2-134,2 4-347,-4 6 1,6 2 31,0 2 0,6 9 0,3 8 0,2 1-9,-1 3 0,6 3-18,-7 6 0,12 8 1,-7 12-1,2 6-64,0 6 1,-4 13 66,-7-35 0,0 2 1,1 6-1,-1 2-85,-2 7 1,-1 1 0,0 1-1,0 1 1,-1 0 0,-2 1 0,1 0-1,-1 0 104,-2-1 1,1 0 0,1 0 0,-1-2 13,-3-7 1,0-1-1,1-2 1,-1-3-1,-8 30 1,2-8-21,2-8 1,4-7-116,-5-9 1,7-12-454,-1-16 1,18-33 583,-2-1 0,3-12 0</inkml:trace>
  <inkml:trace contextRef="#ctx0" brushRef="#br0">20190 7947 8131,'-7'-14'-156,"-1"0"1,-4-1 395,2 1 0,4 5 0,8 1-267,2 1 1,6 3-36,9 4 1,-2 0-1,7 0 1,1-2-111,2-3 0,-3 4 231,-1-4 0,1 3 0,4 1 0,1-2 116,-1-2 1,2-4-104,4 4 0,2-5 0,8 4 1,3-2 43,6-3 0,8 0-115,6 1 1,4-2 0,6 2-1,-35 4 1,1 0-32,4-1 0,0 0 0,-1-1 0,1 0-165,0-2 0,1 1 1,-2 1-1,1 0 178,0-2 0,1 1 0,1 3 1,1 1-1,-2 0 0,-1 0 1,0 1-1,1-1 11,-4 1 0,0 0 0,-1-2 0,-1-1 34,3 2 0,0 1 0,0 0 0,1 0 0,2 0 0,0-1 0,0-1 0,0 1 22,-2-2 1,0 1 0,1-1-1,1 0-15,-1 0 0,0-1 0,5-1 0,-1 0-14,1-1 0,0 1 1,3-4-1,-1 0 1,-1 1-1,0 1 1,0-2-1,0 0-42,0 1 0,0 1 0,1 0 0,1 1 22,-3 3 1,0 0 0,-3 0 0,-1 1 0,-5 0 0,0 1 0,-1 1 0,-1 0-8,0 1 1,0 0 0,0 0-1,0 1-270,39 2 0,-7 0 250,-7 0 0,1 2 0,4 3 0,-2 4-24,-2 4 0,-4-4 30,-6 1 1,0-6-6,0 6 1,4-7-1,-1 3 1,-3-1-87,-3 0 0,-2 0 106,5-5 1,-2-5 0,-1-2-1,-2 1 44,2 0 1,-4-5 9,2 1 0,4-2-8,0-3 0,-2 6 0,-11 1 1,1 2 72,3 3 1,2-4-83,4 3 0,-4-1-2,-7 5 1,6 0-1,1-2 1,-2-1 375,-3-2 1,2 1-436,-8 4 1,3 0 0,2 0 0,-2 0 200,-3 0 0,-5 0-169,-9 0 0,1 4 51,-6 1 0,4 6 0,-4-3 0,0 0 89,2-3 1,-4 1-95,7-1 1,1-1-35,8-4 0,-3 0 1,4-1-1,-3-2 8,2-2 0,-3-5 63,4 6 1,-6-3-64,-4 3 0,-4 2 0,-6-3 0,-1 5 16,-3 5 0,1-2 147,-7 7 1,6-1-96,-5 5 0,-1 2 0,-4 2 1,-1 2 21,-4 2 0,-3-3-76,-6 5 0,0 0 0,-1 2 0,1 0 28,0-3 0,0 6-290,0 4 1,4 7 105,1-3 1,5 5 0,0 2 0,2 3-149,2 5 0,0 4 144,0 0 0,2 1 105,2 0 0,0 2 1,4 1-1,-1 0 38,1-5 1,-3 2-76,5-5 1,-6-2 124,6 3 1,-6-9-1,4 0 1,0-4-58,0-1 0,-3-1-69,4 5 0,-5-9 13,0 9 0,3-8 0,-3 3 0,1 1-40,1 2 1,-4 0 30,3-3 1,-4 2-1,-1-6 1,0 3-47,0 2 1,-4-2 43,-1 0 1,-6-5 97,1 1 0,-2 2 0,-3-3 0,3-4 119,2-3 1,-2-7-96,2 1 0,-2-5 0,-3-3 0,1-3 28,0-2 0,0 4-39,-1-6 0,1 3-67,0-3 1,-5-2 0,-1 3 0,-4-2-43,-6 2 1,0-2 42,-8 6 0,5-1-2,-5 2 1,0 4-1,-5-2 1,-1 7 23,-3 4 1,2-1 36,-2 1 1,-2 4-1,0-5 1,-3 2 80,-7 0 1,3-7-62,-6 2 0,2-9-32,-2-6 0,-4-2 0,-8-2 0,-4 0-186,-1 0 0,4-5 109,34 3 1,1-1 0,-36-8-1,-3 2 1,3-2-171,7 1 1,-2 4-44,4 6 0,3 0 157,-3 0 0,6 0 0,-4 2 0,2 2 87,3 6 1,-4-2-1,3 1 0,-1-6 1,5 2-1,1-3-28,-1-2 0,-7 0 20,-2 0 1,3 0 0,0 0-1,0 0-16,-4 0 1,-1-2-70,2-3 1,1 4 85,4-4 1,2 3 0,-4 2 0,1 2 0,1 3 1,-1-2 1,5 6 1,0 1-1,-1 4 1,-2 0-5,-2 0 0,-4 1 21,4-1 0,-4-1-11,4-4 1,-4 4 0,4-5 0,2 1-10,2 1 0,1-6 54,0 6 0,2-7-84,3 2 0,3-4 1,6-1-1,0 0-58,1 0 1,1 0 54,3 0 0,-2-5 0,6 1 0,-3 1-31,-2 1 0,-1 2 36,2 0 0,-1 0 28,6 0 1,-7 0-1,4 2 1,-2 1 281,0 1 0,8 1-171,2-5 0,-1 0 0,5 0 0,-1 0 63,1 0 0,4 0 0,6 0 1,-5 0-104,0 0 1,0 0 0,3 0 0,-1 0 26,-2 0 0,0 0-108,4 0 1,-3 0-1,-3 0 1,-1 0-96,-3 0 1,2 0 93,0 0 1,-1 0 0,-4 0 0,-1 0-397,1 0 0,-1 5 422,1 0 0,-7 6 0,-1-3 0</inkml:trace>
  <inkml:trace contextRef="#ctx0" brushRef="#br0">27924 7890 7789,'5'-22'-24,"0"3"1,-2 3 0,-2 2 293,-1 0 0,5 0 315,0-1-459,6 7 1,-8 2-166,6 6 0,-4 0 1,5 2 94,1 2 1,1 4-22,3 7 0,-1-1 23,0 0 1,-4 2 0,-1 1 0,2 5-4,2 5 0,-4 6-3,1 15 0,-2 4-40,1 9 1,-3 11-1,-5-31 1,0 1 0,0 4-1,1 0-290,0 3 1,1 1 0,0 6 0,-1 1 233,-2-3 0,0 1 0,0-1 0,1-1-4,2-5 1,-1-1-1,-1-2 1,-1 0-1,3-4 1,1-2-1,1 36-58,-1-8 1,3-11 42,-3-14 0,-2-5-67,3-9 1,-4-1 0,-1-2 0,0-3-266,0-1 1,5-7-538,0-4 932,-1-7 0,3 3 0,1-6 0</inkml:trace>
  <inkml:trace contextRef="#ctx0" brushRef="#br0">27938 7634 7835,'-19'-5'432,"0"1"1,2-7 286,8 1-625,2 4-92,14 0 1,2 6-1,8 0 1,4 0-1,-1 0-315,1 0 1,3-5 191,-5 0 0,6-4 168,-1 4 0,2-6 0,3 3 0,1-2-86,3 1 0,3-1 42,7-4 1,1 0 8,4 0 1,2 4 0,9 1 0,1-1-59,1 3 0,7-6-18,-1 3 1,4 2 45,5-1 0,-2 0 0,5-4 0,0 2 26,0 1 0,-38 6 1,0-1-198,4-2 1,0 0 0,-2-1 0,1 0 189,1-2 0,0 1 1,-2 1-1,1 0 1,-1-1-1,1-1 1,0 1-1,2 1 9,1-2 0,0 1 1,-3 1-1,-1-2 23,0-1 1,0-1-1,0 3 1,1 0-22,0 0 0,2-1 0,2 0 0,0 0 0,-1 0 0,1 1 0,0 0 0,0 1 2,0-1 1,-1 2-1,1 0 1,0 1-8,-3 1 1,0 1 0,1 0-1,0 1 11,0 3 1,-2 0 0,32-1 0,1-2 0,-3-2-101,1 2 0,2 1 175,-1 2 1,-3-5 0,4-1 0,-1 0-24,0-1 0,1-4-49,-1 2 0,-3-2-59,2 1 1,-2-2-1,-2 2 1,0-1-124,0 2 1,-4-4 131,-1 4 1,-6 1 0,2 0-1,-2 1-204,1 4 0,-4-3 93,0 1 0,-2 1 161,-7 4 1,5-2 0,-2-1 0,0-2 39,-4 2 1,-8 1 59,-1 2 1,-4 0 83,3 0 0,-10 0 0,0 0 0,-3 0-170,-2 0-1,-5 0 425,2 0-662,-9 7 392,-4-6-203,-6 6 1,2-7-35,2 0 1,4 0 0,7 0 0,-1 0 0,2 0 1,3 0-55,4 0 1,-1 0 117,2 0 0,0 0 22,4 0 1,-1 0 0,-3 0 0,-4 0 71,1 0 0,-5 0 398,3 0-284,-4 0-107,-7 0-100,-1 0 1,-7 1-1,-2 2 7,-3 2 1,4 1-235,-4-1 184,3-3 1,2 10-30,0-2 0,0-2 46,0 1 0,7-4 0,1 4 1,1 1-6,1-2 1,-1 4 17,5-2 0,0 2 4,1 3 1,-3-1-1,-1 0-9,-7-8 0</inkml:trace>
  <inkml:trace contextRef="#ctx0" brushRef="#br0">33853 8373 7835,'-6'21'264,"-2"1"1,-7 0-1,1-1 1,0-2-1,0 1-302,0 2 0,-1 2-132,1 5 187,6-7 1,-4 4 0,4-2 0,-2 1-1,2 1 132,2-3 1,1-4-127,5 5 1,-4 0 0,-1 3-1,2-4 36,1-4 0,2 2-55,0-2 1,0 6 0,0-3 0,0 2 23,0 0 0,0-6-36,0 6 0,-2-5-20,-2 5 0,1-2 0,-5 2 0,0-4-17,0 1 0,3-4 36,-4 7 1,6-2 0,-2 3 0,2-1 10,-2 1 1,3-3-8,-2 2 1,2 0-8,2 4 0,0-1 0,2-2 0,1-1-54,1 1 0,1-3 45,-5 2 1,5-7 0,0 4 0,-2-2 111,-2 0 1,-1 0-38,0-5 0,0-5 0,0 1 0,0-5 0,-1 3 54,-4-2-96,-3-1 1,-6-5 0,0 0-1,0 0-98,-1 0 0,-5-2 64,-4-3 1,2 2-55,-2-6 1,-1 1 0,-7-3 0,-2 3-13,-3 1 1,-2 1 61,-9 1 1,-4 4 0,-8-4 0,-3 4 2,-2 1 0,-3 0 102,-7 0 0,2 0-38,-3 0 1,-1 1-1,-2 2 1,38 0 0,1-1 14,-1 0 1,0-1 0,-2 1-1,1-1-254,-34 4 1,35-4-1,0 0 213,0 1 0,1 0 1,-2-1-1,0 0 1,0-1-1,-1 0 1,0 0-1,1 2 51,-1 0 0,0 0 0,1-1 1,-1 0-35,0 1 1,1 1 0,-1 0 0,1 1 0,0 0-1,0 0 1,1 1 0,1 0 65,-36 4 0,-1-1-49,1 2 1,36-4 0,0 0 1,-36 4 1,0 2 0,5 1 0,0-2-509,0-1 0,0-6 326,-1 6 1,8-7 0,1 2 0,1-4-28,0-1 0,-9 0 90,5 0 0,-7 0 21,7 0 1,-4-1 0,-2-2-1,-1-4 104,2-1 1,-2 5-40,12-2 0,-1 4 48,5 1 0,-4 0 1,1 0-1,3 0 14,3 0 1,8 5-27,-1-1 1,-4 6-55,-1-5 1,2 4-1,-1-3 1,0 1-40,1-1 0,-2-1-94,-5-5 0,6 0 94,4 0 0,7 0 0,4 0 0,1-2 302,4-3 0,5-1-190,3-3 1,4-2 107,-5 6 1,7-5 0,-2 6 338,3 0-103,2 3-349,0 1 1,4 0 0,2 1-78,2 4 0,0-3-7,1 3-121,3 2 0,-6-5 137,4 3 0,2-10 0,-4-3 0</inkml:trace>
  <inkml:trace contextRef="#ctx0" brushRef="#br1">25436 5857 7956,'9'-9'-181,"-1"-1"0,0-1 1,-1-1-1,0-1 1,0 2-1,1 1 225,0-1 0,-1 3 0,5 0 0,-5 1 328,0-1 1,4 0 244,-2-2-247,-2 4-37,-1 6 74,-6 0-277,0 0 45,-6 0-171,-2 0 1,-2 0 0,1 0-45,-2 0 1,-4 6 18,-3 4 1,2-2 22,-3 1 0,-3 5 0,-2 7 0,-4 1-19,-6 3 0,3 7-81,-7 1 1,0 7 103,-5-3 0,-4 9 1,-2 2-1,0-1 53,0 2 0,2-5-55,4 4 1,0-4-1,1-1 0,5-7 1,4-3-1,3-3 18,2-2 0,-1-1-84,1-3 0,4 1 9,0-6 1,5 0-1,-3-3 1,2 1 38,2 2 0,1 2 70,-2-2 0,3-2-53,-3 7 1,-1-2-1,-1 3 1,1-1 21,-1 1 1,2 1-35,5-3 0,-5 4 12,0-3 0,0-4 0,3 1 0,-1-2 4,-2 0 1,-2 1-12,3-1 1,2-3-1,-3 3 1,-2-3 0,1-2-1,-1 0-107,1 0 0,-1 1 100,2-1 0,2 0-52,-7 0 1,2 5 59,-2 0 0,2 0 0,5-5 0,-4 1 35,-1-1 1,5 5-6,-2 0 1,5 0-13,4-5 1,-3 0 0,4 0 0,-2 1 13,1-1 0,4 0 1,6-5-90,0 1 162,0-7-159,0 3 0,0-7-38,0-4 1,0 2-400,0-7 36,0 1 1,0-5 196,0 0 1,2-1 0,1 1 0,3-2 260,2-3 0,2-1 0,4-4 0,5-4 0,0-1 0,6 1 0,-3-7 0</inkml:trace>
  <inkml:trace contextRef="#ctx0" brushRef="#br1">24100 6881 7956,'0'-8'-34,"-7"2"1,-2 13 167,-10 8 1,-3 5 6,-7 9 1,1 5-116,-1 4 0,1 3 0,-1 2 1,1 0 27,0-1 0,1-1 48,3-3 0,4-3-79,5-7 0,6-4 0,2-2 5,6-1 0,4-9-81,11-7 0,8-3 67,7-2 0,1-7 0,8-4 1,1-4 47,2-4 0,2-2-316,0 2 0,-5 2 38,-1-7 0,0 7 0,2-4 0,-1 1-818,2-4 1034,-6 3 0,8-12 0,-6 3 0</inkml:trace>
  <inkml:trace contextRef="#ctx0" brushRef="#br1">25905 5786 7956,'-14'-14'-148,"6"4"1,2 2 0,1 1 116,0-1 1,1 3 181,4-5 1,0 6 0,1-4 243,4 2 0,-2 1 110,6 5-390,1 0 1,3 1 0,-2 3 0,-3 2 28,-2 2 0,5-4 155,-2 6-259,4-1 1,3 6 0,1-1 0,2-1 52,-1-4 0,2 5 11,-1 0 0,6 2-160,-1 8 0,3 0 1,3 6-1,1 3-63,3 5 1,5 4 147,-1 6 1,-2 1 34,2 3 1,-5 3-1,4-4 1,-1 1 138,0 0 0,-4-8-5,1-1 1,4-2-110,1-8 0,-1 0 0,4-4 0,4-1 17,-1 1 1,7-6-134,1 1 1,-2-2 6,2 2 0,-6 1 0,3-4 0,-1-1-18,-1 1 0,0 2 25,-4-4 0,-2 5-2,-3-5 1,1 1 0,-5-1-1,-3 5 18,-1 3 1,-6 1 27,0 1 1,-7-1-22,2 1 0,-3-1 1,-2 1-1,0-1-76,0 0 1,1 1 1,-1-1 0,5-4 58,0 0 1,4-7 0,-2 4 0,0-4-22,-1-3 1,4 4 177,-5-9 0,4-3 13,-4-1 0,0-3-167,-4-2 84,-8 0-32,0 0-133,-7 0 1,-2-2 41,-3-3 1,4 2-215,-4-6 1,-1 4-1,1-5 1,2-1-396,1-1 0,-2-2 320,-1-1 1,-1 0 86,1-4 1,3 1-1,-3-5 1,2-1-130,-1 2 0,2 0 356,-3 3 1,2 3-41,-2-3 0,4-2 1,-6 2-1,3 2 271,-1 1 0,-5 2-49,6 0 0,-6 4 0,4 2 0,-2 2 188,-3 3 0,3-3-175,-1 1 0,4 0-39,-5 5 0,7 6 1,-2 4 239,4 3 1,1 1-216,0 0 1,1 0-133,4 0 1,3 1-1,6-1 1,1 0-43,-1 0 1,5 1-176,0-1 1,0 0 115,-5 0 0,5 0 1,0 1-1,-2-1-147,-1 0 0,-2 2 43,0 3 1,1-3 148,-1 3 1,-5-2 0,-1 0 0,-1 2 174,-4-1 1,-2-3 84,-1 0 1,-1-1-124,-4 0 1,-3 0-1,-6 2 1,-2 0 50,-3-2 0,-3 7-247,-6-12 1,-1 12 49,1-7 1,-1 3 0,2-4 0,2-2-323,1-2 0,7-1-68,-2 2 0,3-4 101,2-6 1,8-1-336,6-4 1,6-3 656,8-6 0,13-1 0,3 1 0</inkml:trace>
  <inkml:trace contextRef="#ctx0" brushRef="#br1">24270 4905 8432,'0'-15'-170,"-5"1"1,-1 2 0,0 1 0,-2 1 0,0-1 0,-2-2 97,3-1 0,-1 2 1,5 0-1,-4 5 349,-1 0 0,4-2 0,-4 2 334,1 0-607,3 3 0,4 6 31,0 12 1,0 4 0,1 8 0,2 6 46,2 3 1,5 9-165,-6 8 1,1 3 32,-5 2 1,5 5 0,0 1 0,-2 2-107,-2 3 0,-5 1 162,-1 2 1,-2-7-173,3-8 1,2-7 0,-3-11 0,4-5-209,1-3 0,0-7 77,0-4 1,0-8 295,0-2 0,-6-6 0,-2 4 0</inkml:trace>
  <inkml:trace contextRef="#ctx0" brushRef="#br1">23943 4876 8383,'-6'-8'-202,"4"-4"0,-3 2 65,4-2 1,1 2 0,1 1 306,4-2 0,3 3-89,6-2 0,2 5 0,2-2 0,4-1 79,4 0 1,0-2-119,7-4 1,5 1-42,5 4 1,1-4-1,8 4 1,2-4-78,1-1 1,3 0 65,4 0 0,-4-1 15,4 1 0,3 5 0,1 1 1,5 0-24,5 0 1,1 3 23,-36 0 0,-1 1 0,2 2 0,0 1 9,-2-2 1,0 1-1,4 1 1,1 0-1,-1 1 1,0 0-1,-1 0 1,0 0 27,-2 0 0,0 0 0,33 0-139,2 0 1,-5 0 162,-5 0 0,-3 0 0,-6 0 0,0 0 14,0 0 1,0 0-57,0 0 0,0 0-18,-1 0 0,1 0 0,0 0 0,0 0-9,0 0 1,0 2-94,0 3 0,1-4 107,4 4 1,1-4-1,5-1 1,-3 0-17,-2 0 1,5-1-8,-2-4 0,4 4 86,1-4 0,-5 3 0,0 2 1,2-1 24,2-4 1,1 3-307,0-2 1,-5-3 190,1 3 1,-7-6 0,3 4 0,-3-2 100,-3-3 0,1 3-60,-10-2 0,4 3 12,-5-3 0,1-1 0,-7 6 0,-2 2 78,-1 2 0,-8 1-105,-1 0 0,-3 0 42,-7 0 1,-1 1 9,-9 4 1,-2 3 306,-7 6 1,-2-5-318,-3 1 1,-3-1-1,-6 6 1,0-1 232,0 0-237,-1 0 1,1 0-111,0 1 1,5-6-1,1 1 1,1 1-120,4 1 0,-3 4 61,1 3 1,-1-2 62,1 7 0,3 0 0,-2 6 0,2 3-90,2 5 1,0 5-25,0 4 1,-1 4 125,-4 5 1,3 1-1,-2 2 1,0 2-40,0 6 0,2-9 164,-3-1 1,-1-5-95,1 0 1,0-4-1,5-12 1,0-6 44,0-5 0,0-7 153,0 1 1,0-4-104,0 0 1,0-1 0,0 0-1,2 0-56,3 0 1,-4-4 14,4-1 0,-3-4 15,-2 5 1,4-6 75,1 6 37,0-7-60,-5 3 1,-6-6 0,-4 0 0,-3 0-44,-1 0 1,-6-4 21,-4-1 1,-3-1-147,-1 1 0,-5 3 1,-2-3-1,-2 2-401,-2-1 0,3 2 248,-2-3 0,0 4 83,-5 1 0,-1 1 0,-2 2 0,-3 2 80,-1-2 0,2 4-13,-4-3 0,3 6 87,-8-5 1,8 4 0,-8-3-1,2 2 109,0 3 1,-2-3-67,0 2 0,0-1-60,0 5 0,5 1 0,2-1 1,-1 0-148,1 0 1,4-6 37,-2-3 0,9-4 89,1-1 1,0 0-1,-3 0 1,1 0-28,3 0 1,3 0 39,-4 0 0,5 0 26,-5 0 0,2 0 0,-3-1 0,2-2 22,2-2 0,-4-1-20,1 1 1,3 3-18,2-2 1,3-3 0,2 1-1,-1 0-19,1-1 1,-1-4 13,1 2 0,-1 1-22,1-2 0,0 6 0,-2-6 0,-2 1-14,-1 1 1,-5 2-5,5 6 1,-7 0-3,2 0 1,-3 0-1,0 0 1,2 0-19,1 0 0,0 1 68,-5 4 0,2-2-23,3 6 1,-3-4-1,3 3 1,-1-2 18,1-2 0,1-3-2,4-1 0,3 0 23,-3 0 1,-2 0-1,1-1 1,-1-3 7,0 0 0,2-3-32,4 3 1,-4 0 0,2-3 0,2 0 8,4 4 1,1-3-9,-4 1 0,-1 0 13,1 5 1,1-1 0,2-2-1,3-2 63,1 2 1,-2 1-51,4 2 1,0 0 0,4 0-1,0-1-4,-4-4 1,3 3-113,-3-3 0,2 4 80,-2 1 0,3 0 0,-3 0 1,1 0-37,-1 0 0,4 5 10,-4-1 1,1 1 78,-1-5 1,2 0-1,-7 0 1,1 0 109,0 0 1,-3 0-141,2 0 0,-1 0-3,1 0 0,-1 0 1,4 0-1,1 0-110,-1 0 1,-3 5-116,5 0 0,0 1-109,5-1 1,0-4 0,0 4 313,0-3 0,-1-2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26154 12732 8242,'-3'-13'-276,"-3"0"361,4 1 79,-7 1 0,7-4-36,-4 8-115,3 1 0,-5 8 18,8 5 0,0-3 0,0 9 0,0 4 3,0 6 1,0 1-24,0 8 1,0-6-1,0 6 1,0 3 49,0 10 1,0-2-43,0 8 0,0-6-28,0 7 1,0 1 0,0 12 0,0-5-30,0 4 1,0-6 78,0-6 0,0 4-157,0-5 0,0-6 71,0-6 1,2-9-40,4-11 0,-3 1 32,3-1-237,-4-8 64,7-3 0,-1-10 119,5-4 0,4-5-114,-4-8 1,-2-3-268,2-4 0,-2 3 487,2-9 0,4-1 0,-6-5 0</inkml:trace>
  <inkml:trace contextRef="#ctx0" brushRef="#br0">26443 12655 8242,'0'-19'-1038,"0"-1"849,0 1 1,3 0 244,3-1 0,-4 1 865,5 0-135,-5 8-552,-2 2-54,0 9 0,-2 0-81,-5 0 1,5 3 61,-4 3 0,3 5-13,3 8 0,0 0 7,0 1 0,0 1 5,0 5 0,0-3-155,0 10 1,0-1 96,0 7 0,0-1-218,0 1 1,7-1 137,-1 1 0,7 6-267,-6 0 1,8 7 75,-2-7 0,-3 2 153,3-2 1,-6-4-389,6 4 0,-9-6-3,2-7 1,3 2-126,-3-8 0,7-7-205,-6-6 275,-1 0 462,3-2 0,-7-3 0,6-8 0</inkml:trace>
  <inkml:trace contextRef="#ctx0" brushRef="#br0">26308 13273 7711,'0'-13'563,"0"0"1,2 3-31,5-3 1,4-4-163,8 4 1,0-4-179,1-3 0,-1 1 16,0 0 0,7-1-183,0 1 1,-1 0-96,-5-1 1,1 1-596,5 0 0,-4 2 137,3 4-471,-3-5 0,-3 10 998,0-5 0,1 4 0,-1 9 0</inkml:trace>
  <inkml:trace contextRef="#ctx0" brushRef="#br0">26907 12790 8242,'-8'-11'426,"-3"-6"0,-2 15 40,0-4 1,7 4 190,-7 2-535,9 0 1,-11 8 91,8 5 0,1 11-127,6 1 1,0 8-77,0-8 0,0 10 74,0-3 0,2 4-245,4 3 1,5 0 104,8-1 1,3-6-163,4 1 0,-3-10-231,10 3 0,-3-7-232,2-6 1,4 2-80,-3-8 1,-3-1-264,2-6 1022,-9 0 0,14 0 0,-7 0 0</inkml:trace>
  <inkml:trace contextRef="#ctx0" brushRef="#br0">27178 12906 8242,'0'-19'0,"0"-1"0,2 1 505,5 0 1,-3 2-83,9 4 0,0 4-18,6 9 0,0 0-417,1 0 0,-1 2 56,0 5 0,-6 3-655,0 10 1,0 8 429,6 4 1,-6-2-222,0 2 1,-9 0-3,3 7 0,-3-7-318,3 0 0,-5-8 722,4 2 0,-4-5 0,-2-1 0,0-1 0,0 0 0,0-8 0,0-11 0,0-13 0,0-11 1,0-1 1,0-8 410,0 8 0,0-10 125,0 3 0,0 2 65,0-2 1,7 6-185,-1-6 1,1 8 284,-7-1-443,8 3 1,-3 5-145,7 4 1,-5 4 119,6 9 1,0 0-196,6 0 1,-4 3 36,4 3 1,-4 5-1566,11 8 909,-4 0 0,-1-1 1,3-3-1894,2-2 2471,-1-1 0,-5 8 0,-1-1 0</inkml:trace>
  <inkml:trace contextRef="#ctx0" brushRef="#br0">27893 12713 8242,'20'0'0,"-1"0"0,0 2 201,1 4 1,-1-1-81,0 8 0,1 0 887,-1 6 0,-8 0-389,-5 0 1,3 1-1198,-3-1 0,1 0-40,-7 1-3,0-1 0,0 0 115,0 1 506,0-10 0,0 8 0,0-8 0</inkml:trace>
  <inkml:trace contextRef="#ctx0" brushRef="#br0">28415 12829 11188,'0'-11'2382,"2"0"-2423,5 5 1,-3 4-306,9-5 1,-7-1 227,7 1 1,0-6-573,7 7 1,-1-7 323,0 7 0,-6-7-518,0 6 1,-7 1-524,7 6 200,-8 0 1207,3 0 0,-8 8 0,0 5 0,0 5 0,0 1 0,0 0 0,0 0 0,0 1-96,0-1 18,0 0 1,0 1 1608,0-1-134,0-8 246,0 6-513,0-15-772,9 7 0,1-11-654,10-5 0,-3 3 273,-4-9 1,4 7-2228,-4-7 2250,4 8 0,2-12 0,1 6 0</inkml:trace>
  <inkml:trace contextRef="#ctx0" brushRef="#br0">28937 12713 8732,'0'-11'2100,"9"-4"-1829,4 9 1,4-7-6,2 6 1,3-8-211,3 2 1,-3 3 65,4-3 0,4 0 139,2-6 0,-2 6-502,2 0 1,-6 6-753,6-5 1,-6 5 462,6-6 530,-8 9 0,12-13 0,-6 6 0</inkml:trace>
  <inkml:trace contextRef="#ctx0" brushRef="#br0">30000 11612 8242,'0'-20'571,"0"7"933,0 1-738,0 7-516,0-12 1,-2 15-57,-4-5 267,4 5-496,-16 2 1,8 0 113,-10 0 1,1 0-32,0 0 0,-3 9-68,-4 4 0,5-2-217,-5 1 1,-4-1 25,-2 2 1,4 4 94,2-4 1,-2-2-118,2 2 1,1-7-118,5 7-846,1-9 432,0 13-589,-1-14 1353,10 14 0,1-6 0,9 8 0</inkml:trace>
  <inkml:trace contextRef="#ctx0" brushRef="#br0">29536 11901 8242,'-13'-6'-104,"1"0"239,7-9 568,-3 12 1,8-7 313,0 3-99,0 5-804,0-7 67,8 9 0,3 0-341,8 0 0,3 0 189,4 0 1,-5 3-226,5 3 0,-3-4 76,3 5 0,-4 1-568,3-1 1,3 1 47,-2-1 0,0-3-205,-7 9 0,7-7 845,0 7 0,0 0 0,-7 6 0</inkml:trace>
  <inkml:trace contextRef="#ctx0" brushRef="#br0">29904 11959 8741,'0'20'-224,"0"-1"0,-3 0 29,-3 1 0,4 5-105,-5 1 0,5 6 138,2-6 0,0 8 145,0-1 0,-6 1 150,-1-2-111,1 5 0,6-16 0,0 7 20,0 0 0,6-7-77,1 5 1,1-6 286,-1-8 1,1-1-36,5-4 1,5-5-124,-6 4 0,6-4-25,1-2 0,0-2 51,1-4 0,5 1 93,1-7 1,0 5-91,-7-6-85,1 0 0,-1 1 40,0-1 0,1 0-411,-1-7 0,-6 10 88,0 3 245,-9-3 0,13-1 0,-6-9 0</inkml:trace>
  <inkml:trace contextRef="#ctx0" brushRef="#br0">30561 11998 7740,'-13'-6'0,"2"-3"-501,3-2 0,-5 5 954,6-7 1,-1 9 0,3-5 860,-1 0-712,-9 7 1,13-8 131,-5 3-201,-3 5-545,7-7 1,-3 16 94,12-1 1,-1 9-137,8-2 0,-7 4 48,7 3 1,0 1-122,6 5 0,-2-5-56,-4 5 0,9 4-5,-9 2 0,8-2-406,-8 3 0,4-1 253,3 7 0,-3 6-502,-4 0 0,2 2 338,-9-2 0,0-6 504,-6-1 0,9 9 0,2-6 0</inkml:trace>
  <inkml:trace contextRef="#ctx0" brushRef="#br0">30561 11689 8242,'17'-13'0,"-4"0"0,4 0 721,-4-6 1,4 2-204,3 4 0,-1-2 32,0 8 0,0 1-261,1 6 0,-1 0-71,0 0 0,1 9-13,-1 3 1,-8 6-186,-5 1 1,3 2-225,-3 5 1,1-2 251,-7 8 1,-2-6-736,-5 6 0,-1-6 342,-5 6 0,-4-8-632,4 1 1,-5 3 396,-1-2 1,0 0 579,-1-7 0,-7 0 0,-3 1 0</inkml:trace>
  <inkml:trace contextRef="#ctx0" brushRef="#br0">31179 11592 8305,'-19'0'1320,"6"0"-1084,0 0 1,7 0-1,-5 2 187,3 5-397,1 4 0,7 14-51,0 1 0,0 0-38,0-7 1,0 7-191,0 0 0,2 2 6,5-3 153,3-3 0,8 6 1,-3-9-151,-2 0 0,-1-1-184,8-6 1,-1 4 54,0-10 0,1 7-60,-1-7 0,0 1-198,1-7 631,-10 0 0,8 8 0,-8 3 0</inkml:trace>
  <inkml:trace contextRef="#ctx0" brushRef="#br0">31334 11708 8242,'0'-19'-211,"0"0"0,0 6 85,0 0 0,7 0 887,-1-6 0,9 6-199,-2 0 1,-2 9 568,1-3-925,1-4 0,7 9-236,-1-4 1,-6 6-279,0 6 312,-9 5 1,11 15-561,-8-1 1,-1 1 321,-6-6 0,0 1-1093,0 5 894,0-5 1,-6 7 31,-1-9 1,-1-1 338,1-5-73,5 4 1,-9-15 121,5 4 1,1-4-17,-7-2 330,7 0 1,-10-8-153,9-5 0,-1-6 205,7-7 0,-6 4 68,-1-3 0,1-3 51,6 2 1,0 0-48,0 7 0,6 0 114,1-1 0,2 1-61,-3 0 0,-2 8-97,9 4 0,-6-1-53,5 1 0,1 3-63,7 11 1,-7-3-779,-1 9 1,1 0 407,7 6 0,-7-6 121,-1 0 0,1 0-1731,7 6 0,-7-6 515,-1 0 1,-5-7 436,6 7 0,-9-7 762,3 7 0,3-8 0,1 3 0</inkml:trace>
  <inkml:trace contextRef="#ctx0" brushRef="#br0">31701 11380 8242,'13'0'0,"0"0"0,-6 0 1875,5 0-1270,1 0 1,7 6-176,-1 1 0,-6 6-420,0-7 0,-2 9 184,1-2-335,-3 4 1,-3 2 203,1 1 0,-1-1-715,-6 0 1,0 1-155,0-1 1,-2 0 805,-4 1 0,-5-1 0,-8 0 0</inkml:trace>
  <inkml:trace contextRef="#ctx0" brushRef="#br0">32049 10974 8242,'-6'-19'153,"-1"-1"0,3 1 519,2 0 0,2 6 1,0 0 645,0-2-773,0 6 1,0-1-99,0 3-224,0 5 0,2-7-182,5 9 0,-3 3 140,9 3 0,-7 3-236,7 4 0,-7 10 23,7-4 0,-6 7-174,6 0 1,-3 2 30,3 4 1,2 9-114,-8-9 1,6 9-191,-7-9 1,7 5 201,-7 1 1,7-1-226,-6-5 1,1 2 140,-1-8 0,-5 0-140,4-7 0,-1 0-318,1 1 222,-4-10 1,9 5-209,-4-8 804,-5-1 0,15-14 0,-6-3 0</inkml:trace>
  <inkml:trace contextRef="#ctx0" brushRef="#br0">32397 11109 8242,'0'-10'774,"0"-1"-163,0 4-110,0 5 79,0-6-47,0 8-539,0 0-306,0 8 0,0 3 269,0 8 0,0 1-337,0-1 1,7 0 214,-1 1 0,3-1-243,-3 0 0,3 1 113,4-1 0,4-6 168,-4 0 0,-3-7-246,3 7 157,0-9 0,7 5 394,-1-9 0,-6 0 85,0 0 0,-7-2 244,7-5 0,-9-4-220,3-8 1,-3 0 124,2 0 0,-3-3-114,3-4 0,-4 5 32,-2-5 1,-6 5-148,-1 1 1,-6 1-154,7 0 1,-3 1-690,3 6 1,2-3 108,-9 8-1814,8 1 1714,-12 6 1,13 0 649,-9 0 0,0 0 0,-6 0 0</inkml:trace>
  <inkml:trace contextRef="#ctx0" brushRef="#br0">32707 11032 7763,'0'19'-550,"0"1"0,0-7 532,0-1 1,2-5 173,4 6-71,-4-9 146,7 13 1,-7-15 464,4 5-242,-3-5-329,5-2 1,-6 0-209,5 0 259,-5 0 74,7 0 198,-1 0 462,3 0-562,8 0 0,-2 2-199,-4 5 1,4 3 242,-4 10 0,2 7-3,-2 6 0,2 3-616,-8 3 1,-1 6 230,-6 0 0,0 9-162,0-3 1,-8-4-169,-5-2 0,-11-4-205,-2-2 1,-2-9-141,3-4 1,3-5 299,-4-2 0,5-8-739,2-4 1110,-1-5 0,-8-2 0,-2 0 0</inkml:trace>
  <inkml:trace contextRef="#ctx0" brushRef="#br0">32320 12249 8242,'-19'-19'969,"8"8"0,2 0 150,9 5-378,-8 4-684,6-7 91,-7 9 1,9 2-54,0 5 0,0-3 1,2 11-1,2 4 33,3 5 0,6 4-746,-7-2 0,7-3 318,-7 10 1,3-8-834,-3 8 0,-1-8 510,8 7 1,-7-6 622,7 6 0,-9 1 0,5 5 0</inkml:trace>
  <inkml:trace contextRef="#ctx0" brushRef="#br0">32281 12133 8242,'17'-21'0,"-4"-5"0,4 11 701,-4-4 1,5 6-179,1 0 1,0 2 877,1 5-921,-1 4 0,-6-1-517,0 10 1,-9 8 120,2-2 1,-3 6-37,-3 7 0,0-5-199,0 5 1,-3-4-265,-3-3 0,2 7-94,-9-1 1,2 1-594,-2-6 0,-4-1-748,4 0 1850,4 9 0,-8-6 0,7 5 0</inkml:trace>
  <inkml:trace contextRef="#ctx0" brushRef="#br0">32726 12133 8242,'0'-10'1439,"0"1"-892,0 9 0,-9 9-280,-4 3 0,3 6-59,-3 1 1,0 2-118,-6 5 0,8-2-237,4 8 1,-1-8 148,1 1 1,1 3-471,6-2 1,0 0 254,0-7 1,2-6-469,4 0 0,5-7 267,9 7 0,-1-9-101,0 3 1,1-5-234,-1-2 747,9 0 0,-7-9 0,7-1 0</inkml:trace>
  <inkml:trace contextRef="#ctx0" brushRef="#br0">32880 12249 8242,'0'-19'1049,"0"6"-168,0 0-674,9 9 1,-5-5-1161,9 9 744,-8 0 0,10 9-280,-9 4 0,3 4 250,-3 2 0,-4 7-71,5 0 1,-5-1 178,-2-5 0,6-1-567,1 0 698,-1 1 0,-6-1-226,0 0 48,0-8 999,0-2-614,0-35 0,0 11 76,0-17 0,0 0-30,0-1 1,0 5 397,0 3 1,7-3 277,-1 2-490,0 0 0,-3 9 252,3 4 258,-4-4-727,15 15 0,-6-7 29,8 9 0,-6 7-652,0-1 0,0 9 281,6-2 1,-1-2-967,-5 2 1,4-3 180,-4 3 1,2-2-181,-2-5 1,4-3 1084,-4 3 0,4 5 0,2 0 0</inkml:trace>
  <inkml:trace contextRef="#ctx0" brushRef="#br0">33209 11882 8242,'11'0'813,"-3"0"676,-8 0-598,9-8-358,2 5-406,8-5 0,-2 16 139,-4 5 0,2 4-415,-8 3 1,6-1 114,-7 0 1,7 3-268,-7 4 0,1-3-285,-7 9 0,2-2-598,4 3 1,-4 3 1183,5-4 0,-14 5 0,-3 2 0</inkml:trace>
  <inkml:trace contextRef="#ctx0" brushRef="#br0">8254 6028 8242,'-13'0'0,"0"0"-278,-2 0 1,4 0 345,-2 0 18,0 0-89,3 9 49,-8-7 211,16 6 16,-6-8 129,8 0 37,0 0-487,8 0 1,-3 0 24,7 0 0,1 0 17,7 0 0,-1 0 31,0 0 1,3 0-55,4 0 1,-5 0 42,5 0 0,2 0-174,-2 0 1,-1 0 102,-5 0 0,-7 0-380,-1 0 0,1 0 168,7 0 1,-7 0-630,-1 0 898,-7 0 0,12 0 0,-6 0 0</inkml:trace>
  <inkml:trace contextRef="#ctx0" brushRef="#br0">16218 6724 7246,'0'-20'-94,"0"1"1,0 0-1,0-1 1,-2 1 498,-5 0 0,3 1 1,-9 6 405,-2 5-196,-2 5-94,-3 2-386,1 0 1,8 2-102,5 5 1,4-3 106,2 9 0,6 0-163,1 6 1,6 2 86,-7 5 1,9 0-130,-2 13 0,2-5 18,-2 11 1,4 2-178,-4-2 0,-2 7 45,2-7 1,-7 6-68,7-6 1,-7 1-171,7-8 0,-8-6 144,1 1 1,3-10-303,-3 3 0,0-11-44,-6-2 617,0-9 0,0 5 0,0-26 0,0-5 0</inkml:trace>
  <inkml:trace contextRef="#ctx0" brushRef="#br0">16121 6878 7687,'-2'-58'0,"-4"0"0,3 2 124,-3 5 1,4 4 70,2 8 1,2 9 100,4 4 0,7 11-76,13 2 0,4 3 87,9-3 1,2-2-113,4 8 1,-5 1 147,6 6 0,-8 2-299,-6 4 0,-4 3 36,-8 4 0,-3 4-144,-4-4 0,2 10 92,-9 3 0,1 2-199,-7-2 1,-11-3 109,-8 10 0,-3-1-111,-10 7 1,6-1-351,-6 1 1,8-3 202,-1-3 0,-3 1-111,2-8 0,0-1 143,7-5 0,6-3-498,0-4 227,0 4 558,2-15 0,11 0 0,13-8 0,13-9 0,4 4 0</inkml:trace>
  <inkml:trace contextRef="#ctx0" brushRef="#br0">16740 6975 7687,'0'-20'-372,"0"1"260,0 0 1,0-3 1514,0-3-930,-9 3 0,5-6-121,-9 9 1,2 6 114,-2 0-246,-4 9 1,6-5-136,-8 9 0,6 9 81,0 4 0,9 4-138,-2 2 0,3 0 123,3 1 0,0 1-495,0 5 0,3-5 226,3 5 0,5 2-235,8-2 0,-4 0-24,4-7 1,-4 0-83,11 1 1,-4-1-228,-3 0 0,2 1 200,5-1 1,-4-2 484,4-4 0,1-4 0,-1-9 0,0 0 0,2 0 0,2 0 0</inkml:trace>
  <inkml:trace contextRef="#ctx0" brushRef="#br0">17146 7187 7194,'0'-13'840,"0"0"1,0 7-583,0-7 1,0 0-52,0-6 1,0 0 146,0-1 1,-3-8-95,-3-4 1,-5-13-54,-8-6 1,6-7 40,0-7 0,0 5 8,-6-4 1,8 4-123,5 2 0,4 8-122,2 5 0,10 13 15,10 6 1,1 13 90,11 7 0,-6 6-200,6 6 0,1 14 62,5 12 0,-6-2-81,1 2 0,-10 0 22,3 7 0,-7 0-431,-6-1 0,5-1 101,-6-5 1,-3 2-60,-3-8 0,3 6-82,-3-6 1,1 0 176,-7-7 0,0 0-196,0 1 0,-9-3 185,-4-4 0,-4 2 384,-2-9 0,0 1 0,-1-7 0,-1 0 0,-5 0 0,-4 0 0,-9 0 0</inkml:trace>
  <inkml:trace contextRef="#ctx0" brushRef="#br0">17088 6897 7687,'-11'3'-38,"4"3"229,-3-4 218,8 7 0,-5-9-44,14 0 0,3-7-1,10 1 1,-1-7-461,0 7 0,3-9 133,4 2 1,-5-5-175,5-1 0,2 6 171,-3 0 0,3 0-950,-2-6 0,-4 6 916,3 0 0,6 1 0,-1-8 0</inkml:trace>
  <inkml:trace contextRef="#ctx0" brushRef="#br0">17532 6608 10674,'13'6'159,"0"0"0,-7 10-105,7-4 0,-2 6-373,2 1 0,4 0-3,-4 1 0,4-1-160,3 0 1,-1 0-147,0 1 1,1-3-127,-1-4 440,0 4 0,-2-13 314,-4 9 0,-4-8 0,-9 1 0,0-12 0,-9 3 0,-1-14 0,-10 6 0</inkml:trace>
  <inkml:trace contextRef="#ctx0" brushRef="#br0">17629 6627 7687,'-7'-49'-474,"1"3"1,0 8 819,6 6 0,2-3-18,4 10 0,5 1 46,8 11 0,9-4-57,4 4 1,7 2 60,6-2 1,-2 9-127,9-2 1,-12 6-158,-1 6 0,-2 5-46,-12 8 0,-1 9 93,-11 4 1,-5 11-299,-8 2 1,-2 7 141,-4-7 1,-3 2-369,-4-2 1,-4-4 184,4 4 1,-4-4-226,-2-3 1,0-5-689,-1-1 624,1-9 1,6 5-386,0-8 871,9-10 0,-5-1 0,1-18 0,-3-1 0</inkml:trace>
  <inkml:trace contextRef="#ctx0" brushRef="#br0">18305 6028 7687,'0'-11'1374,"0"3"-676,0-1-437,0 7 1,9 2 0,2 13-61,0 4 1,6 4-41,-4 5 0,4-2-199,2 8 0,-6-2 78,0 2 1,0 5-220,6-5 0,-6 11 37,0 2 1,-7 7-77,7-7 1,-9 6 98,3-6 1,-5 7-46,-2-7 0,-2 6-320,-5-6 1,5-6 171,-4-7 1,-3-8-342,3 2 0,-1-11 326,7-2 1,-2-9 326,-4 2 0,4-12 0,-7-5 0</inkml:trace>
  <inkml:trace contextRef="#ctx0" brushRef="#br0">18692 6492 7687,'19'-9'1014,"-6"7"-639,0-4 1,0-3 0,6 2 0,1-5-181,-1 5 0,0-6-79,1 7 1,-1-9-51,0 2 0,1 2-232,-1-2 0,0 9 48,1-2 0,-7 3-347,-1 3 198,-7 0 1,3 3-323,-8 3 1,-2 5 85,-4 8 0,-5 0 138,-8 1 1,6 5 291,0 1 0,0 6-87,-6-6 1,2 6 385,4-6 0,-2 0 71,8-7 1,1 1-178,6-1 1,0-6 991,0 0-798,0-9 0,2 5 171,4-9 0,1 0-120,12 0 0,-4-9-501,11-4 0,-5-4-20,-1-2 1,-1-1-169,0 1 1,1 0-752,-1-1 1,2-5 85,5-1 989,-4 0 0,6-2 0,-9-2 0</inkml:trace>
  <inkml:trace contextRef="#ctx0" brushRef="#br0">19523 5835 5978,'0'-11'3587,"0"2"-3103,0 9-475,0 0 0,-2 7 1,-4 1-6,-7 3 1,2-4-261,-2 6 1,7-7 105,-7 7-83,0-9 67,-6 5 0,-1-9 86,1 0 0,6 0 289,0 0 0,7-2-86,-7-5 1,9-4 50,-3-8 0,5-2-10,2-5 0,0 2 74,0-8 1,0 2-34,0-2 0,2-3 60,5 10 0,3-1-103,10 7 1,-1 1 17,0 6 1,1 3-69,-1 9 0,0 0-156,1 0 1,-1 9-79,0 3 0,1 14 86,-1 6 1,-6 5-61,0 2 1,-9-1 26,2 1 1,-3 6-31,-3 0 0,0 2-21,0-2 0,-7-4-101,1 4 0,-9-4-52,2-2 1,-4-3-85,-3-4-139,1 5 0,2-16-217,4 5-317,-4-13 285,15-5 457,-7-8 1,15-2 287,1-4 0,8-5 0,-2-8 0,4 0 0,2-1 0</inkml:trace>
  <inkml:trace contextRef="#ctx0" brushRef="#br0">19794 5854 7687,'0'-26'-824,"0"1"1,6-1 1521,1 7 0,1 6-175,-1 0 0,-3 2-264,9-2 0,-7-2 132,7 9 199,-8-1-424,12 7 1,-13 2-1,9 5 1,-9-3 40,3 9 1,-5 2-13,-2 11 0,0-5-183,0 5 1,0 2 70,0-2 0,-7 8-43,1-2 1,-7 11 53,7 2 0,-9 2 34,2-1 0,-4 3-45,-3 9 0,1 0-164,0 0 0,-1 2-172,1 4 1,0-4 114,-1 5 1,7-7-123,0-7 0,9-3-97,-2-10-103,4-8-3,2-10-72,8-12 1,3-8 66,8 0 0,1-2-47,-1-4 0,0-3 213,1-4 0,-1-4 302,0 4 0,1-4 0,7-11 0,4-2 0</inkml:trace>
  <inkml:trace contextRef="#ctx0" brushRef="#br0">20084 6279 7687,'0'-13'44,"0"0"1,0 7 703,0-7-497,0 9 0,0-7 61,0 5 1,2 3 102,4-3-46,-3 4 0,5 10-57,-8 5 0,0 5-164,0 1 0,0 2-66,0 5 1,7-4-158,-1 3 1,0 3-167,-6-2 0,0 6 175,0-6 0,3 0-131,3-7 0,-4 7 34,5 0 0,-5 1-423,-2-1 1,2-4-154,4 3 5,-3-3 1,7-5-204,-3-4 937,-5 4 0,6-15 0,-8-2 0,0-10 0</inkml:trace>
  <inkml:trace contextRef="#ctx0" brushRef="#br0">20335 6183 7700,'0'-20'1061,"0"10"0,2-6-566,5 10-18,-5 0 0,9 8-327,-5 4 1,-4-2 14,5 9 0,1 0-231,-1 7 0,1 1-169,-1 5 0,-3-5 0,7 5 0,-1-2-483,1 1 1,-4-3 460,6 4 0,-7-5-431,7-2 0,-7-1-223,7-6 606,-8 6 1,5-16 304,-3 4 0,-5-4 0,6-2 0,-8 0 0</inkml:trace>
  <inkml:trace contextRef="#ctx0" brushRef="#br0">20451 6241 9068,'-11'10'690,"3"1"-483,8-5 1,0-1-204,0 8 0,0-7 69,0 7 1,0-7-142,0 7 115,0 0 1,2 6-91,4 1 1,-1-10 68,8-3 1,-7 2 52,7-3 1,0 7 76,6-7 1,0 1-73,1-7 1,-1 0-121,0 0 0,1 6 81,-1 1 1,0-1-243,1-6 0,-1 0 88,0 0 0,-6 0 126,0 0 0,-6 0-372,6 0 0,-7 0-64,7 0 0,-7-2-682,7-5 722,-9 5 1,11-8-25,-8 3 1,6 3 402,-7-9 0,1 9 0,-7-14 0,0 6 0,6 1 0,1-2 0,-1 7 0,-6-7 0,0 8 0,0-3 0</inkml:trace>
  <inkml:trace contextRef="#ctx0" brushRef="#br0">20683 6221 7687,'0'-13'263,"0"0"496,0 9-147,0-13 176,0 15-281,0-15-25,0 15-124,0-7-49,0 9 284,0 0-572,0 9 1,0 1 26,0 10 0,0-1-53,0 0 0,7 3 51,-1 3 0,3-1-62,-3 8 1,-4-8 54,5 2 0,1 4-270,-1 2 1,1-4-43,-1-2 1,-3 1 113,9-1 0,-9 6-230,3-6 0,1 0 129,-1-7 0,-1 1-680,-6-1 0,6 0-146,1 1 246,-1-1 840,-6 0 0,0 0 0,0 1 0</inkml:trace>
  <inkml:trace contextRef="#ctx0" brushRef="#br0">16604 8308 7687,'-6'-20'0,"-1"1"0,-1 0 516,1 0 0,5 6 0,-6 2 165,-1 2 0,7 5-481,-4 10 0,3 14-161,3 12 0,7 4 62,-1 3 1,7 6 117,-6 0 1,8 7-434,-2-7 1,-3 0-205,3-6 1,0-1-205,6 1 0,-6 4 318,0-5 0,-6 3-104,5-15 0,-7 6 124,1-6 0,-4 0-816,-2-7 1100,0-8 0,0-3 0,-17-8 0,-4 0 0</inkml:trace>
  <inkml:trace contextRef="#ctx0" brushRef="#br0">16488 8578 7687,'0'-71'0,"0"1"0,0 1-53,0-2 0,3 7 148,3 12 1,13 5 299,14 8 0,3 3-7,3 4 0,6 6 8,0 13 1,6 4-142,-5 9 0,-10 9-60,-10 4 1,-7 10-69,-6 3 0,-4 9 93,-9-3 0,0 4-206,0 3 1,-9-7 120,-4 0 0,2-2-349,-1 3 0,-1 1 127,-7-8 1,3-1-384,4-5 1,-2-7-59,9-1 1,-9-1 253,2 2 1,2-4-1078,-2-9 395,9 0 647,-13 0 1,15-2 308,-5-5 0,-4-4 0,1-8 0</inkml:trace>
  <inkml:trace contextRef="#ctx0" brushRef="#br0">17165 8327 7200,'11'-19'-1,"-5"-1"1,-2 8 852,3-1-425,-5 8 0,7-5 196,-9 3 96,0 5-457,-9-6 1,0 10-66,-3 4 0,-6 5-108,5 8 0,-4 3 83,-2 3 0,0 5-61,-1 9 0,7 0 52,1-1 1,7 1-346,-1 0 0,4-1 126,2 1 0,0-7-248,0 0 1,2-8 150,4 2 0,11-5-121,9-1 1,6-10 45,-6-3 1,6-5-69,-6-2 0,9-2-66,-3-5 0,-2 3 87,2-9 1,-8-2-259,1-11 0,-3 5 132,-3-5 1,1 7 400,-1 6 0,0-13 0,1 5 0</inkml:trace>
  <inkml:trace contextRef="#ctx0" brushRef="#br0">17513 8231 7687,'0'-13'0,"0"0"0,-7 6 374,1-6 0,0 7-38,6-7 1,0 7 695,0-7-94,0 9-522,0-5 1,0 11-199,0 5 0,0 3-30,0 10 1,0 1-182,0 5 0,0 2 68,0 4 0,0 4-370,0-3 0,2-3 229,4 2 1,-4-6-601,5 6 0,-5-6 297,-2 6 1,6-9-414,1 3 0,-1-4 77,-6-3 0,7 0 286,-1 1 0,3-10 419,-3-3 0,-4-5 0,15-2 0,-6 0 0</inkml:trace>
  <inkml:trace contextRef="#ctx0" brushRef="#br0">17648 8095 7721,'0'-13'338,"0"1"0,0 5 169,0-6 115,0 9-100,0-5 53,0 1-297,0 6-115,9 2 1,-5 10-359,9 10 0,-7-1 182,7 0 1,-2 3-422,2 4 1,2-5 236,-9 5 0,9 2 82,-2-3 1,-4 3-32,-3-2 1,3-2-108,-3 8 1,1-6 252,-7 6 0,-9-9 0,-1 5 0</inkml:trace>
  <inkml:trace contextRef="#ctx0" brushRef="#br0">17513 8443 7721,'6'-19'0,"1"-1"0,6 8 471,-7-1 0,9 0-94,-2-7 1,6 1-392,7 0 0,-4-1 110,3 1 0,-3 0-269,-3 0 0,1 6-758,-1 0 0,2 0 515,5-6 0,-4-1 416,3 1 0,5 0 0,1-1 0</inkml:trace>
  <inkml:trace contextRef="#ctx0" brushRef="#br0">18131 8037 7721,'-19'9'792,"0"2"1,-1 8-377,1 0 0,0 1-183,-1-1 0,1 7-232,0-1 0,6 1 67,0-6 1,9 5-237,-3 1 1,5-7 105,2-6 1,2 0-95,5 6 0,4-8 75,8-4 1,9-5 16,4-2 0,4 0-70,3 0 1,-2-2-235,-5-5 1,4-4-57,-3-8 1,-3 0-214,2-1 1,-8-1 32,1-5 604,-12 5 0,4-16 0,-6 7 0</inkml:trace>
  <inkml:trace contextRef="#ctx0" brushRef="#br0">18383 7825 7721,'0'-13'1112,"0"0"-472,0 9-429,0-13 0,0 12 449,0-8-183,0 9 201,0-4-479,0 8 0,6 8 105,1 5 0,8 4-187,-2 2 1,-3 7 33,3 0 1,-2 8-215,2-1 0,4 3 119,-4 3 0,-2-1-117,2 1 1,-7 0 11,7-1 0,-9 1-532,3 0 1,-5-3 255,-2-4 1,0-4-442,0-9 1,0 1-534,0-1-117,0-8 595,0-3 821,-9-8 0,7-8 0,-15-3 0,6-8 0</inkml:trace>
  <inkml:trace contextRef="#ctx0" brushRef="#br0">18711 8076 7721,'11'0'730,"-2"0"-365,-1 0 1,-3 0-87,7 0 0,-5 0-25,6 0 0,-7-6 143,7-1-473,-9 1-417,14 6-492,-8 0 231,1 0 1,0 0 39,-5 0-132,-4 0 846,7 0 0,-9 2 0,0 4 0,0-1 0,0 7 0,0 1 0,0 7 0,-6-8 0,-1 1 0,1 0 0,6 7 0,-7-1 265,1 0 0,-1-6 200,7 0 1,0-7 9,0 7 1,0-6 183,0 6 549,0-9-810,0 4 0,3-8 99,3 0-100,-4 0-186,15 0 1,-12-6-720,7 0 0,-5-3-72,6 3 0,-9 1-1376,3-8 1956,3 9 0,1-13 0,8 6 0</inkml:trace>
  <inkml:trace contextRef="#ctx0" brushRef="#br0">19446 7458 7687,'6'-20'-1384,"3"1"1351,2 0 266,-7-1 0,7 3-113,-5 4 0,-4-4 43,5 4 0,-5 3 1,-2-3 655,0-2-407,9 6-51,-7-8 1,6 13 194,-8-9 21,0 8-162,0-3-324,-8 8 145,-3 0-147,-8 0 0,-1 0-188,1 0 1,0 0 94,-1 0 1,1 6-204,0 1 0,-3 6 107,-4-7 0,5 9-63,-5-2 1,2-2 90,-1 2 0,3-1-19,-4 8 1,5-7 10,2 0 0,-1-3-7,1 3 0,6 2-165,0-8 1,7 6-137,-7-7-646,9 9 344,-5-13-147,9 15 837,9-15 0,1 7 0,10-9 0,-1 0 0,0 0 0,1 0 0</inkml:trace>
  <inkml:trace contextRef="#ctx0" brushRef="#br0">19175 7496 7687,'0'-13'92,"0"1"1,0 5 646,0-6-116,0 9-361,0-13 0,0 13 129,0-9-294,0 8 212,0-3-235,0 8 0,2 2 133,5 4 1,-3 3-257,9 4 0,-6 4-268,5-4 1,-1 4 197,2 2 0,4 7-102,-4 0 0,-4 0 85,-3-7 1,3 0 81,-3 1 1,1-1 3,-7 0 0,6 1 42,1-1 1,-1-6-13,-6 0 0,-2-3 289,-5 3-83,5 4 1,-9-12 112,5 8 57,4-9-127,-7 4-242,9-8 61,0 0 17,9 0-148,-7 0 0,13 3-66,-8 3 147,-1-4 0,0 9-44,1-5 34,-1-3-11,-6 14 20,0-15-401,0 15-237,0-15-282,0 15 342,-8-15 0,3 9 199,-7-4 1,5-5-179,-6 4 560,9-4 0,-13 7 0,6 2 0</inkml:trace>
  <inkml:trace contextRef="#ctx0" brushRef="#br0">19446 7380 7687,'6'-12'-114,"1"-1"0,1 0 173,-1-7 1,-5 8 0,7 1 0,-3 0 343,0 0 0,3 5-165,-2-7 1,-3 2-1,7-4 407,-3 2-447,-1 9 193,1-4-302,-6 8 47,7 0-166,-9 0 1,-2 6-55,-5 0 1,-1 3 75,-5-3 0,-4 3-42,4 4 0,-7 4 98,-5-4 1,3-2-124,-4 2 1,5-7 56,2 7 1,-1-9 18,1 3 0,0 1 43,-1-1 0,1-1 69,0-6 0,-1 7 13,1-1 0,6 0-41,0-6-5,0 0-11,-6 0 1,6 0 233,0 0-237,9 0 0,-7 7-12,5-1 0,4 3-25,-5-3 0,5-1-10,2 8 1,0-1-131,0 8 1,0-1 54,0 0 0,6 1-88,1-1 1,6 7 26,-7 0 0,9 6-206,-2-7 0,-2 3 104,2-2 0,-9-4-51,2 3 136,5-3 192,-9-3-54,16 0-183,-16-8 722,6-2-385,-8-9 0,2-7 157,5 1 0,-5-9-118,4 2 1,5-6-53,2-7 1,4 4-43,3-3 0,1 3 8,5 3 0,-5 6-111,5 0 1,2 9 99,-2-3 0,0 5-465,-7 2 274,0 0 1,-2 15-8,-4 5 0,2 5 91,-8 1 1,-3-2-19,-10 8 1,1-2 9,-8 2 1,-2 3 12,-10-10 1,3 1-116,-4-7 1,5 1 110,2-1 0,6-6 31,0 0-216,0-9 1,-6 5-131,-1-9 0,7 0 96,1 0 0,7-2-370,-1-5 0,4 3 7,2-9 1,0 6-529,0-5 1116,0 7 0,0-12 0,8 6 0,3-8 0</inkml:trace>
  <inkml:trace contextRef="#ctx0" brushRef="#br0">19137 8288 7687,'-11'0'1423,"2"0"-1050,9 0 0,0-2-12,0-4 0,15-5 125,5-8 0,12 0-124,0-1 0,7-1 46,6-5 1,4 2-81,9-8 0,0 2-314,0-2 0,-8 4 84,-5 9 1,2-7-169,-2 0 0,-2 3 99,-11 10 0,-4-2-52,-8 8 0,-1-6-1050,0 7 516,-8-1-1403,-2 7 809,-9 0 329,0 9 0,-9 0 321,-4 3 1,2 4-80,-2-10 580,9 9 0,-13-4 0,6 8 0</inkml:trace>
  <inkml:trace contextRef="#ctx0" brushRef="#br0">19272 8578 7986,'0'-10'3671,"0"1"-2819,0 9-217,0 0 1,6 9-441,1 3 1,-1 6-267,-6 1 1,0 0 110,0 1 1,0 5-370,0 1 1,0 6 197,0-6 1,0 8 54,0-1 0,0-5-203,0-3 1,0 3-881,0-2 0,0 0 51,0-7 0,0-6 41,0 0 675,9-9 1,2 5 391,8-9 0,-2-11 0,-4-8 0,4-3 0,-4-10 0,13-9 0,4-8 0</inkml:trace>
  <inkml:trace contextRef="#ctx0" brushRef="#br0">19543 8598 7687,'0'-20'0,"0"1"0,0 0 386,0-1 0,6 1-62,0 0 0,1 6 646,-7 0-577,0 0 0,0 0 43,0 0-294,0 9 1,0-2-82,0 12 0,0-2-68,0 9 0,-2 6 80,-5 7 1,3 2-269,-9-2 1,9 2 90,-3 4 1,5 2-103,2-8 1,0 0 70,0-7 0,0 7-14,0 0 0,9-7 25,4-6 1,4-7 49,2 7 0,1-8-45,-1 1 1,9-6 57,4-6 0,-4-7-251,-2-13 1,2 4 94,-3-3 1,1-3-50,-6 2 1,-10-2-3,-3 2 0,1 5 118,-1-5 0,-1 5-427,-6 1 577,-8 1 0,-3-9 0,-8-2 0</inkml:trace>
  <inkml:trace contextRef="#ctx0" brushRef="#br0">19755 8385 11275,'0'22'715,"0"3"0,0 5-521,0 9 1,-6 2 20,-1 4 1,1 2-87,6 5 1,-7 3-83,1-3 1,0 2 63,6-3 1,0-4-236,0-8 1,0-2 123,0-5 0,6-2-626,0-4 0,7-11 28,-6 4-461,8-13 381,-13 3-1431,15-9 726,-15 0 1383,7-9 0,-1-1 0,3-10 0</inkml:trace>
  <inkml:trace contextRef="#ctx0" brushRef="#br0">10361 7342 7728,'-20'19'-198,"10"-6"1,1-2 0,3-1 61,-1 1 1,1-4 30,6 6 7,0-9 94,0-4 0,6-11-64,1-8 71,8-1 1,-11 1-1,7 0 44,-3-1 1,5 1-71,-6 0 0,1 6 7,-1 0 1,-5 7 460,4-7 602,-4 8-235,-2-3-225,0 8 155,0 0-586,0 8-367,0-5-50,0 14-38,0-15 232,0 7 1,0-7-41,0 4 20,0-4 74,0 15 1,0-6 110,0 8 1,-2 1-39,-4-1 0,4 3-25,-5 3 1,3-3-84,-3 4 1,5 1-108,-4-1 0,12 0 94,7-7 0,7-2-50,5-4 0,7 2-51,14-8 0,3-1 92,9-6 0,9-8 108,3-5 0,8-11-191,6-2 0,-3-1 262,9 1 0,-8 4-131,2-3 1,-7 5 27,-6 7 1,-2 3 269,-5 3 0,-12 5-27,-1-4 1,-10 3 65,-9 3 0,-4 9-68,-9 4 0,1 2 4,-1-2 0,-2 4-118,-4-4 0,4 2-32,-4-2 1,4 2-65,3-9 1,-7 1-280,0-7 240,-9 8-62,4-6 1,-8 5-51,0-14 1,-8-3 96,-5-10 0,-11-1 22,-1-5 1,-10 3-18,3-10 0,-5 8 184,-1-8 1,6 8-83,-1-8 1,10 10-147,-3-3 1,0-2-114,7 2 1,-3-2-624,16 3 792,0 3 0,6-14 0,0 6 0</inkml:trace>
  <inkml:trace contextRef="#ctx0" brushRef="#br0">4948 11863 7799,'-30'11'-2,"4"-5"1,5-4 0,2-2-405,-1 0 1,9 2-630,5 5 1035,4-5-22,2 6-64,0-8 292,0 0 122,0-8-14,-9 6 182,-1-7-280,-10 9 0,3 2-83,4 5 1,-4-5-77,4 4 0,5-1 7,1 1-19,-4-4 1,7 7-203,-9-9 283,9 0-68,-5 0-40,9 0 1,2 0-3,5 0 0,4 0 6,8 0 0,2 0-10,5 0 1,-2 0-3,8 0 0,-6 0 9,6 0 0,0 0-12,7 0 0,0 0-31,-1 0 0,3 0 38,4 0 1,-2-2 43,9-5 1,-3 5-30,3-4 0,3-3 8,-3 3 0,4-3-31,2 3 1,-2 3-4,-5-3 1,3 4-32,-9 2 1,0 0 48,-6 0 0,-3 0 28,-4 0 0,3 0-33,-9 0 1,8-7-39,-2 1 0,5-1 31,1 7 1,-5 0-13,-1 0 0,0-6 18,7 0 0,-1-1 2,1 7 1,-7-2-13,0-4 1,1 3-11,5-3 0,-5 4 45,-1 2 0,-9 0-32,3 0 0,-4 6 45,-3 1 1,0-1-10,1-6 0,5 0 6,1 0 0,0 0-44,-7 0 0,7 0-8,0 0 1,0 0-32,-7 0 1,0 0 50,1 0 0,-8 0-44,1 0 1,-6 0 37,6 0-35,-9-8 7,5 5 14,-9-5 1,-9 8 1,-2 0-1,-8 0 1,0 0-35,-1 0 1,1 0-4,0 0 0,-7 0-94,0 0 0,0 0 70,7 0 0,-3-7 10,-3 1 0,1-1 64,-8 7 1,8-6 76,-2 0 0,3-3-79,-3 3 0,5 3 122,-5-3 1,6 2 5,8-3 1,-6 5-57,6-4 0,1-3 231,-2 3-168,9-1-111,-5 7 100,9 0-260,0 0 89,9 9 0,1-1-52,10 5 0,-1-2 5,0-5 0,3-3 49,4 3 1,-3-4-57,9-2 1,1 0 57,5 0 0,1 0-21,0 0 0,-1 0 69,1 0 0,2 0 1,4 0 0,-4-6 10,4-1 1,-4 1 113,-3 6 0,-1 0-4,-5 0 0,2 0-67,-8 0 1,0 0-21,-7 0 12,1 8 1,-3 3-95,-4 8 0,-5-8-19,-8 6 50,0-14 1,0 7-13,0-3 1,-2-5 192,-4 4-162,3-4 15,-14-2 8,15 0-59,-15 0 31,6 0 0,-8 0 0,0 0 0,6 0 34,0 0 1,0 3-4,-6 3 1,-1 3-46,1 4 0,0 4 15,-1-4 1,1-3-31,0 3 0,-1 0 39,1 6 0,0 1-46,-1-1 0,1 0 18,0 1-3,-1-1 0,1 0 22,0 1 1,1-7-3,6-1 0,1-5-100,4 6-180,5-9-102,-6 5 230,8-9 0,2 0 141,4 0 0,5-9 0,8-2 0</inkml:trace>
  <inkml:trace contextRef="#ctx0" brushRef="#br0">8602 11167 6197,'-9'-10'0,"-2"1"0</inkml:trace>
  <inkml:trace contextRef="#ctx0" brushRef="#br0">8660 11071 7152,'-11'-9'-880,"2"7"917,9-7 45,0 9 266,0-8-251,0 6 0,2-13-47,5 8 260,-5 1-76,7 6-50,-9 0 138,0 0-405,0 8 0,0 3 83,0 8 0,0 1-34,0-1 0,-7 0 10,1 1 0,-7 5-6,6 1 1,-5 2 15,5-2 0,-2-3-1,3 10 1,2-10 9,-9 3 0,6 2-1,-5-2 0,5-7 27,-6-6-37,9 0 144,-13 6-122,15 0 11,-7-8-4,0-2-6,7-9 0,-6-2 63,8-5 1,0 3-59,0-9 1,6 6 220,1-5-74,-1-1-73,3-7 1,-7 1-8,4 0 1,-2 6 118,3 0-125,-5 9-35,7-13 1,-7 14-293,4-3 202,-4-5-162,7 9 157,-9-7-70,0 9 1,2 3 105,5 3-14,-5-4 42,15 15 1,-13-8 9,9 4 1,-6-5 93,5-8 1,-5 7-67,6-1 0,-7 1 180,7-7-444,-9 8-304,14-5 523,-16 5 0,6 1 0,-8 1 0</inkml:trace>
  <inkml:trace contextRef="#ctx0" brushRef="#br0">10283 10935 7785,'0'-19'0,"0"-9"0,0-2 0</inkml:trace>
  <inkml:trace contextRef="#ctx0" brushRef="#br0">10399 10723 6946,'-10'-13'72,"3"0"-204,5 9-370,2-5 174,0 9 232,0-8 231,0 5 14,9-5-48,-7 8 1,6-2-1,-5-3 44,3-1-28,-4 0 84,7 6 207,-9 0 97,0 0-580,0 8 0,-2 3 42,-5 8 1,5 1 34,-4-1 1,3 2-2,3 5 0,0 4-4,0 9 0,-2-1 8,-4 1 1,4 8 15,-5 5 0,-1-3-31,1 3 1,-6-3 26,7 3 0,-9-5-74,2-9 0,2-1 46,-2-5 1,7-4-23,-7-9-108,0 1-23,2-10 1,3-1 127,8-9 0,2-9 131,4-3 0,-1 1-39,7-2 0,-1-6 155,2-7 1,4 0-104,-4 7 0,-2-1 78,2 1 1,-7 2-32,7 4 96,-9-4 327,5 6 220,-9 0-789,0 3 1,0 10-27,0 4 0,-9 5-16,-3 9 0,1 1 5,-2 5 1,6-3-181,-5 10 0,7-10 84,-1 3 0,4-5-166,2-1 232,0-1 0,2-2-20,4-4 70,5-4 0,8-11-34,1-5 0,-1-4 7,0-8 1,1-7 11,-1 1 23,0-10 0,9 5 0,2-9 0</inkml:trace>
  <inkml:trace contextRef="#ctx0" brushRef="#br1">21766 7071 7723,'0'-13'-657,"0"1"1085,0-3 1,0 4-1,0-2 15,0-2 0,2 6 0,2 5 1,5 8-384,1 9 1,1 6-60,2 7 1,-2-2-53,-5 8 1,3-6-158,4 6 0,-3-2-196,-3 2 0,-5 3 93,4-10 0,-1 1 86,1-7 1,-4 1 225,5-1 0,-5-6-161,-2 0 457,0-9-219,0 5 1,0-18 27,0-4 1,6-4-44,1-2 0,-1-7 179,-6 0 1,2-6-33,5 6 0,-3-8-88,9 2 0,-2 4 29,2 2 1,4 5-56,-4 1 0,4 7 96,2 1-107,1 7 0,-1-3 154,0 8 0,1 8-85,-1 5 0,0 4 5,1 3 1,-1 1-23,0 5 0,-6-5-314,0 5 1,-2-4-349,2-3 0,4 0 310,-4 1 1,-3-8-469,3 1 237,-8 0-427,12 6 0,-13-6-38,9 0 911,-9-8 0,13 12 0,-6-7 0</inkml:trace>
  <inkml:trace contextRef="#ctx0" brushRef="#br1">22481 7284 7723,'0'-19'1562,"0"-1"-974,8 1 1,1 0-97,4-1 0,4 7-181,-4 0 1,4 3-88,2-3 0,7-4-66,0 4 0,0 2-82,-7-2 0,7 7-325,0-7 0,-1 9 152,-5-3-1757,-1 5 1347,0 2 1,-8 9-436,-4 3 0,-7 12 315,-7 2 0,3 2 627,-9-3 0,0-1 0,-6 8 0,-1-8 0,1 2 0,6 2-229,0-3 1,3 1 530,-3-7 365,-5 1-454,16-1 1200,-6 0-162,8-8-842,0-2 0,8-11-65,5-5 1,4-4-112,3-8 1,-1 2-350,0 4 0,1-4 145,-1 4 0,0-4-869,1-3 0,-1 8-1821,0-1 2057,1 0 1,-1-4 603,0 4 0,1-4 0,-1 6 0</inkml:trace>
  <inkml:trace contextRef="#ctx0" brushRef="#br1">23196 6743 7723,'0'-19'274,"0"-1"561,0 1-64,0 0-572,0 8 0,-6 4-74,-1 14 0,-6 4 98,7 8 1,-7 0-247,6 1 0,-1-1 89,1 0 0,5 0-142,-4 1 0,4-1-40,2 0 1,0-6-64,0 0 1,0 0 71,0 6 0,2-6 47,4 0 1,5-6 108,8 5 1,7-5-56,0 6 0,6-7 135,-6 7 1,8-2-75,-2 2 1,-1 4-87,1-4 1,-9 4 65,3 2 1,-13 3-102,-7 4 0,-3-3 58,-3 9 0,-3-6-16,-3 6 1,-5-8-301,-8 2 1,0-5-86,-1-2 14,1 1 109,0-9 285,8-3 1,2-16-59,9-5 1,0-7 282,0-5 1,0-5 76,0-9 0,9-2-157,4-4 0,-2 2 374,1-8 0,-5 5-169,6-5 1,-7 8 173,7-2 0,-9 4-131,3 2 1,1 3-168,-1 4 1,-1 4-82,-6 9 0,0-1-98,0 1 1,-2 6 112,-4 0 0,1 9-118,-7-3 1,-1 5-628,-7 2 1,1 0 319,0 0 0,1 2-945,6 5 0,-6-3 515,6 9 1,-6-7 695,-1 7 0,0 0 0,-1 7 0</inkml:trace>
  <inkml:trace contextRef="#ctx0" brushRef="#br1">30445 6434 7723,'-13'-11'-179,"2"2"1,1 1 420,-1-5 0,4 2 685,-6-2-264,9 9-552,-4-5 1,10 12 15,4 3 0,-4 7-141,5 13 0,1 2-23,-1 4 0,6 4 87,-7-4 1,1 3-439,-7-3 1,0 5 178,0-5 0,0-2-84,0 2 0,0-8 105,0 1 1,0-3 114,0-3 0,0 0-5,0 1 336,0-9-95,0-3 0,0-10-124,0-4 1,0-5 221,0-9 0,0-5-27,0-1 1,6-8 68,0 1 1,3-1-147,-3 2 1,-1-5-8,8 5 0,-7 2-2,7-2 1,-7 8-104,7-1 1,0 9 37,7 4 1,-1 7 37,0-1 0,1 6-18,-1 6 0,0 7-1,1 13 0,1-2-386,5 8 0,-11-2 156,4 2 0,-6-2-390,0-4 0,4-5 20,-4 5 1,-2-4-187,2-3 1,-7-6 95,7 0 1,-7-7 587,7 7 0,-8-9 0,12 5 0,-7-9 0</inkml:trace>
  <inkml:trace contextRef="#ctx0" brushRef="#br1">30870 6743 7723,'11'0'870,"6"-7"-443,-4 1 1,-2-7-59,2 7 1,6-9-123,7 2 1,8-4-187,-2-3 0,3 1 40,-3 0 0,2-1-350,-8 1 0,0 0 248,-7-1 0,0 10-1554,1 3 1125,-10 5 1,-1 4-258,-9 5 0,-2 3 331,-5 10 1,-3 8 355,-10 4 0,1-2 0,0 2 0,-7-6 0,0 6 0,7-8 23,6 1 0,2-3-42,-2-3 623,-4 9 1,15-6 116,-4 3 518,3-12-812,3-4 1,9-9-73,4 0 1,11-2-287,1-5 1,8-4 77,-8-8 1,10 0-465,-3-1 1,-2-5 237,2-1 1,-6 0-659,6 7 0,-8 0 365,2-1 1,1 1-433,-1 0 0,0 1 124,-7 6 680,1 3 0,8 0 0,2-1 0</inkml:trace>
  <inkml:trace contextRef="#ctx0" brushRef="#br1">31953 6086 7723,'13'-26'0,"-1"0"0,-7 1 315,1 5 256,5 1 282,-9 0-5,7 8-548,-9 2 1,0 12-132,0 3 1,-3 7 41,-3 13 1,2-3-252,-9 9 0,0 1 107,-6 5 1,-1 1-32,1 0 0,6-1-163,0 1 0,7-1-190,-7 1 0,9 2-92,-3 4 0,5-11 167,2 5 0,0-7 47,0 0 1,11-4 70,8-8 1,0-3 212,7-4 0,2-5-76,-2-8 0,6 0 75,-6 0 0,0-8 110,-7-5 0,-2-4 170,-4-3 1,-4 1-85,-9 0 1,0-1-55,0 1 1,-9 6-268,-4 0 0,-4 3 55,-2-3 0,6-2-664,0 8 0,0 1 49,-6 6 23,-1-9 1,1 7 26,0-4 1,6 3 546,0 3 0,0 0 0,-6 0 0</inkml:trace>
  <inkml:trace contextRef="#ctx0" brushRef="#br1">9781 10897 7776,'-11'0'325,"2"0"-462,9 0 0,-6-2 178,0-5 0,-3 5 107,3-4 0,1 3 1,-8 3 40,-2 0 1,5 0-104,-3 0 1,0 0-7,-7 0-10,-7 0 0,5 0 0,-6 3 66,0 3 0,-2 5-33,-8 8 1,-1 0-73,0 1 0,-6 5-20,0 1 0,0 6-117,6-6 0,1 6 83,-1-6 1,7 2-64,-1-2 0,8-3 77,-8 10 1,12-8-10,2 8 0,-1-1-112,7 6 0,3 8 65,-3-1 0,9 6 5,-3-6 0,5 2-14,2-1 1,0-6 6,0 5 1,0-10-9,0-3 0,9-8-19,3 1 0,8-5 40,6-7 1,-3 2-6,9-9 0,1 0-55,5-6 0,7-6 51,0 0 1,7-16 81,-7 3 1,9-13-43,-3-1 1,9-3 101,-2-3 1,11-2-61,-11-4 0,2 5 11,-8-6 1,8-1 117,-8 2 0,-1 0-34,-12 6 1,-1 1 125,1-1 1,-5 9-45,-8 4 0,-2 5 1,-18 2 0,3 6-73,-3 0 1,-4 6-56,5-6 1,-14 9-15,-5-2 1,-8-3 3,-6 3 0,-4-1-140,-8 7 0,-7 0 86,0 0 0,-7 0 34,7 0 1,-9 0-41,3 0 1,3 0-29,3 0 1,4 0-112,3 0 0,-1 0-337,1 0 314,7 0 163,4 0 0,7-8 0,1-3 0</inkml:trace>
  <inkml:trace contextRef="#ctx0" brushRef="#br1">12004 11051 7528,'-9'-19'-281,"7"0"1,-13-1 204,9 1 1,-9 6 322,2 0 0,-5 7-78,-1-7 1,-2 9 0,-5-3 0,-4 5 238,0 2 1,-7 9-174,5 4 0,-5 4-75,-1 2 0,-7 7-138,0 0 1,0 8 78,6-2 0,0 5-232,1 1 0,-1-6-59,0 1 1,3-1 87,3 6 0,-3-1-198,4-5 0,4 5 97,2-5 0,5-2 7,1 2 0,10-2 89,3 2 0,5 3 35,2-10 0,0 8 9,0-8 0,4 8 154,9-8 1,0 1 22,13-7 0,4 1-41,2-1 1,11-8-149,2-5 0,9-4 70,-3-2 0,5 0 0,2 0 1,7-15 25,-1-4 0,0-13-4,-6 0 0,7-5-4,-1-1 1,1-3 89,-7-4 0,-9 4 91,-4-4 0,-6 4-47,-7 2 1,-6-4 122,-13 5 1,2-3-44,-9 15 1,-8 1 24,-11 5 1,0 1-63,-6 0 1,2 1 64,-15 6 0,6 1-113,-6 4 0,-1 3-189,-5-9 1,-1 9-223,0-3 1,1 5 191,-1 2 0,-8 0-383,-5 0 0,5 0 241,2 0 0,-2 0-388,2 0 607,0-8 0,6-3 0,0-8 0</inkml:trace>
  <inkml:trace contextRef="#ctx0" brushRef="#br1">9665 11032 7748,'0'11'-742,"0"-3"0,0-10 593,0-4 0,2 1 149,4-7 70,-3-1 0,7-7 1,-5 1 1000,1 0-778,9 8 0,-11-4-46,9 9 1,-6-7-188,6 6 1,-7-6-55,7 7 0,0-9 61,6 2 0,-4 2-182,4-2 0,-3 0 19,9-6 1,3-7 98,-2 1 1,8-10-127,-1 3 1,5-4 100,7-3 0,-2 0 45,9 1 0,-7-1 18,6 0 0,1 1 96,6-1 1,0 3-68,0 3 1,0-1 15,0 8 0,6-8 75,1 2 0,6-3-95,-7 3 1,7-4-118,-7 4 1,7-5 137,-6-2 0,12 3-89,-6 4 0,8-5 68,-8 5 1,5-5-3,1-1 0,0 6-3,0-1 0,-6 10 1,0-3 0,-2-2 17,2 2 1,10 1-23,-3 5 0,-3-5 86,-4-1 1,6-2-61,7 2 1,15-2-91,-3-4 1,5-4-340,-4 3 1,8 3 320,-50 14 0,0 0 1,1 0-1,-1 0 33,0-3 0,0-1 1,1 1-1,0 0-6,-5-1 1,1 1 0,3 0 0,1 1-38,-1 3 0,0-2 0,4-4 1,0-1 39,-1 3 0,0 0 1,2 0-1,-2 1-51,45-14 1,-47 16-1,0 0 43,-1-3 0,0-1 0,4-1 0,2-1-7,0 3 0,0 0 0,1-3 0,-1 1 0,-3 4 0,0 1 0,1-1 0,0-2-1,2 0 0,0-1 1,0 2-1,1 0 8,-1 2 1,0 0 0,1-2-1,-2 1 0,-5 4 0,0 0 0,5-3 0,0 0 12,1 3 1,1 1 0,2-5 0,1 1-13,-4 3 0,0 1 0,0-2 1,0 0 2,-2 1 1,-2 0-1,2 1 1,1 0-3,1-4 0,0 0 0,-5 3 0,0 0 3,1-3 1,2 0 0,-1 4 0,2 1-12,1-2 1,0 0 0,1-1-1,-1 0-1,-3 1 1,0 0 0,-1 0 0,-1 0 5,-1 3 1,0 1-1,52-10-5,-4-1 1,-2 1 11,-46 9 0,0 1 0,39-4-12,3 0 0,-11 7-213,4-7 1,-4 6 210,11-6 0,-13 9-130,6-2 1,-2-5 111,-4-2 0,1 2-6,-1-2 1,-2 7 20,8-7 0,-6 2-3,6-2 0,-6-4 33,6 4 0,-8 3-49,1-3 0,-10 2 104,-2-2 0,0 2-80,7 5 0,-3 2 40,-4-9 1,4 9-49,-4-3 1,-3-2-33,3 3 0,-8-7 31,1 7 1,-6-7 98,-7 6 1,5-5 33,-4 5 1,-5-6 254,-2 7 0,-8-7-374,1 6 1,-3-5 189,10 5 1,-11-1-245,-2 1 1,-6 5 68,6-5 1,1-1-37,5 1 1,1-5-43,0 5 0,-1-6-126,1 7 0,0-9 23,-1 2 1,-5 2 100,-1-2 0,-9 7 82,3-7 1,-4 2-83,-3-2 311,-8-4-133,-3 6 1,-8-1 5,0-1 0,-8 8-69,-5-1 0,-11-3-16,-2 3 0,-8 0 25,2 6 1,2-7-16,-2 1 1,-1-1 3,-5 7 1,-1 0 26,0 0 0,3 0 66,4 0 1,-3 0-119,9 0 1,-6 0 6,6 0 0,1 2-1,5 5-113,10-5 0,1 15-23,9-4 0,17-2 72,9 2 1,10-7-62,10 7 1,-3-7 41,8 7 0,-2-6 30,3 6 0,2-7 10,-9 7 1,0-7 120,-6 7 1,-9-2-24,-5 2 1,-12 4 171,-6-4 1,-9 10 20,-11 3 1,-9 2-129,-16-2 1,-10-2-608,-3 8 1,-3-9 462,3 3 0,-14-4 0,5-3 0</inkml:trace>
  <inkml:trace contextRef="#ctx0" brushRef="#br1">12178 11206 7700,'0'-13'-1205,"0"0"1428,0 9-10,0-13-200,0 15-9,0-7-149,0 9 1,-2 0 24,-5 0 0,3 2 105,-9 5 0,7-5-32,-7 4 0,6 3 48,-6-3 0,3 3 1,-3-3 1,-2-2 297,8 9-97,-8-8-106,4 12 1,1-13-1,1 7 366,1-3-241,5 7 1,-5-10-82,8 8-151,0-9 1,2 4-1,4-8 87,7 0 1,11 0-51,2 0 0,8-2-106,-2-4 0,5 2 75,1-9 1,10 2 14,3-2 1,5-4 54,2 4 0,9-4 61,3-2-86,14-1 0,-2-6 0,10 1 77,7 1 0,0 3-243,-45 11 1,1 0-1,0-2 1,0-1 152,3 0 1,0 0-1,0-3 1,0 0-28,0 3 1,0 0-1,1-3 1,0 0 31,2 3 0,0 0 0,1-3 0,1 0-14,1 3 1,1 0-1,1-4 1,-1 0-844,-4 0 1,0 1 800,5 3 1,-1-2 0,-2-3 0,-1 0 0,3 3 0,1 0 51,-1 0 1,-1 0 0,-4 0-1,0 0-145,1 1 0,0 2 1,4 1-1,-1-2 146,4-3 0,0 0 1,-5 4-1,0 1-13,2-2 1,-1 0 0,1-1 0,-1 0 13,0 1 0,1 0-18,1-4 0,1 0 1,4 3-1,0 0 0,0-3 1,0 0-12,-1 0 1,-1 1-1,0 4 1,0-1-4,-2-4 1,1 1-1,4 3 1,0 1-4,2-4 1,0-1 0,-2 5 0,0-1-176,-1-3 1,0-1-1,-5 5 1,-1-1 84,-1-3 1,1 0 90,-1 4 0,1 0 0,4-5 1,1 0-1,-1 3 0,0 2-12,-3 0 0,1 0 0,-2-2 0,1 0 66,1 2 1,1-1 0,1-4 0,0-1-36,1 2 1,1 0 0,-3 2 0,0 0 2,-1 1 1,1 0 0,0-1-1,-1 0-9,-2 2 0,-1-1 0,2-3 0,1-1 9,1 4 1,0 1 0,-2-2 0,1 0-12,-3 1 0,1 0 1,1 2-1,1 1 4,-3-3 1,1 0 0,2-1 0,1 0-15,3 1 0,0 0 1,-6-3-1,1 0-5,1 3 0,1 0 0,-3-3 0,-1 0-19,0 3 0,1 0 1,1-4-1,1 0 26,-3 1 1,1 0-1,0 1 1,1 0-18,-2-2 0,1 1 16,2 5 0,-1-1 1,-6-5-1,0-1 1,5 4-1,1 1-2,3-3 1,0 1-1,-5 3 1,1-1 4,2-4 1,1 2-1,-3 2 1,1 2 3,1-2 0,1 0-3,0-2 1,-1 0 0,1 3 0,0 0 0,-1-2 0,1-2 10,0 2 1,-1 1 0,2-2 0,0 2-28,2-1 0,0 2 0,-2 0 0,1 0 16,4-4 0,0 0 0,-4 4 0,0 0-18,1 0 0,0-1 1,-2-1-1,-1 0 15,0 1 0,0 0-2,-1-4 1,1 0 0,3 3 0,0 0 0,-1-3-1,-1-1 0,-2 2 0,-1 0 0,2 4 0,0 1-1,-4-2 0,1 0 0,2-1 0,1 0 12,3 1 0,0 0 0,-3-3 0,1 0-11,2 3 1,0 0-1,-2-1 1,-1 0 9,0 1 1,0 1-9,3 1 0,2 0 1,-2-6-1,1 0 0,3 3 1,-1 2-13,-3 0 0,-1 0 0,2-2 0,0 0 2,-1 2 0,0-1 0,1-3 0,0-1-13,-1 4 1,0 1 20,-3-1 1,1 0-1,2 0 1,0 0 0,-5 0-1,-1 0-2,0 2 0,-1-1 0,-3-2 1,0 0 39,4 1 0,-1 0 1,-4 0-1,0 0-39,2 3 1,-1 1-1,-2-1 1,0 1 10,-1-1 1,0 0 0,0-2 0,0-1-8,0 0 0,0 0 1,-3 0-1,-1 0-32,1 3 0,0 1 0,46-11 56,2 1 1,-6 0-1,-7 0 1,-6-1 4,-14 1 0,4 0 732,-10-1 0,5 1-767,-11 0 27,4 8 0,-15-6 1,7 4 366,-3-4 0,-1 4-364,1 0 1,-3 2 157,-10-2-161,10-4 1,-8 13 0,3-7 482,-8 2 1,-5 3-406,-4 6 535,-5-9-614,7-1 1,-17-3-14,-5 0 1,-4 7-97,-2-7 1,0 6 106,0-6 0,-2 7-225,-4-7 1,1 0 22,-8-6 0,9-1 29,-2 1 1,1 0 24,-1 0 1,4-1-19,-5 1 1,5 0 89,2-1 0,0 1-45,0 0 0,-6-1 180,-1 1 0,-8 0-92,2-1 1,1 1-33,-8 0 0,5 6 74,-11 0 1,-1 2 107,1-2 1,-6-2-22,6 9 1,-6-3 139,6 3 0,0 4-18,7-5-111,-1 5-110,1 2 97,8 0-360,3 0 196,25 0 1,-2 0-35,17 0 1,-6 0-34,6 0 0,0 0-155,7 0 1,6 0-29,0 0 205,9 9 1,-11-7 0,8 6 91,3 1 1,-7-7-53,-2 5 0,-4 1 386,-2-1-165,-9 8 0,-9-11 22,-8 9 0,-8 0-46,1 6 1,-6 0 141,-6 1 0,-7-1 46,-13 0 0,-2 1 114,-4-1-427,-5 9 0,1-5 0,-9 7 43,2-2 0,2-2-49,2-7 1,1 7-180,-1 0 1,9 0-795,4-7 410,-4 0 1,9-1 552,-5-6 0,13-3 0,4-9 0</inkml:trace>
  <inkml:trace contextRef="#ctx0" brushRef="#br1">2493 12945 7940,'-21'0'0,"-3"0"0,-2 0 148,3 0 0,1 0 0,3 0-121,0 0 1,1 2 32,6 4 1,1-4-216,4 5-276,5-5 292,-6-2 416,8 0 284,0 0-459,8 0 1,3 2-16,8 5 1,3-5-147,4 4 0,-3 3 129,9-3 1,9 1-116,11-7 1,4 0 76,2 0 0,8 0-13,5 0 1,13-9 51,6-4 1,5-4-1526,1-2 1470,9-9 0,-4 6 1,5-6 5,-8 1 0,-7 5 0,-21-4 1,-5 7 30,-14 6 1,1-2-43,-13 9 33,-5-9-22,-23 12 0,-5-3 18,-12 12 1,-14-1 792,-12 8 0,-4 0-821,-3 6 1,-2 0 47,-4 0 1,4-6-128,-4 0 1,-2-2 87,2 2 1,-7 4-81,7-4 0,0-5 59,6-1 0,3 2 18,4-3 0,-3 0-26,10-6-10,-1 0-48,15 0 33,2 0 0,25 3 1,3 3 1,13 5 23,0 8 0,-2 3 4,3 3 1,-10 5-22,3 9 1,-5 0-9,-1-1 0,-3 1-48,-4 0 0,-5-1-5,-8 1 1,0-3 43,0-3 42,0-6 0,9-7 0,2-1 0</inkml:trace>
  <inkml:trace contextRef="#ctx0" brushRef="#br1">5644 13389 6987,'-19'0'-190,"8"0"0,2-8 1,9-3-1</inkml:trace>
  <inkml:trace contextRef="#ctx0" brushRef="#br1">5528 13370 6817,'19'-9'35,"1"-2"-65,-1-8 0,0 0 234,1-1 0,-3 8-34,-4-1 0,4 0 0,-13-4 11,9 4-65,-8-4 46,3 14 1,-16-3 179,-5 12 0,-2 7-208,2 13 0,-4-2-113,4 8 0,-2 0-178,2 7 0,-4 2 63,4 4 1,2-5 27,-2 6 1,2 1-27,-2-2 0,-2 6-137,9-6 1,-7-6 140,7-7 1,-9-8 18,2 2 1,2-7 113,-2-6 0,7-5-105,-7-8 1,8-2 142,-1-4 1,4-5-56,2-8 1,0-9 120,0-4 1,0-5-68,0-1 0,2-1-30,4 0 1,5 3-61,8 4 1,1-3-7,-1 9 0,-6 3 74,0 10 1,0-2-5,6 8 0,-6 3 100,0 11 1,-9 14-89,3 18 1,-5 8 159,-2 11 1,-2 0-205,-5 0 0,-4-2-215,-8-5 0,6-6 191,0-13 0,9-12 0,-5-12 0</inkml:trace>
  <inkml:trace contextRef="#ctx0" brushRef="#br1">10612 14123 7694,'-11'0'-569,"3"0"1079,-1 0-496,-2 0 1,-8 0-85,0 0 1,6 2-228,0 5 158,9-5 51,-5 7 134,0-9 22,7 0 266,-6 0-83,8 0 206,0 0-203,0-9 19,0 7 273,0-7-182,0 9-91,0 0-442,8 0-37,-6 0-26,7 0 144,-9 0 1,0 2 85,0 5 124,9-5-118,-7 15 14,6-6 0,-6 8-7,5 1 1,-5-1-2,5 0 1,-5 7-8,-2 0 0,0-1-5,0-5 0,0-1-2,0 0 1,0 1-7,0-1 1,0 0 45,0 1-12,0-1 1,0 0 79,0 1 38,0-10 17,0 8-15,8-8 16,-6 1 1,9-2-61,-4-9 1,-3 0 3,9 0-120,-9 0 1,13 0 93,-4 0-96,4 0 0,3 0 5,-1 0 1,0 0-21,1 0 0,-1 0 0,0 0 1,7 0-28,0 0 1,8 6-31,-2 1 0,-1-1 76,1-6 0,0 0 2,7 0 1,-1 0-7,1 0 1,-3 0 124,-3 0 1,10 0-30,-5 0 1,3 0 60,-9 0 1,5 0-74,-5 0 1,5-2 254,1-5-315,-8 5 0,-2-6 1,-8 8 42,-1 0 0,2-7-105,5 1 1,-11-3 56,4 3-158,-12 4-10,10-7 0,-13 9 77,9 0-73,-8-9 76,3 7 0,-6-6-1,5 8 0,-3-2 0,9-5 111,-9 5-44,13-15 0,-12 15 0,5-7 133,-1 0 1,0 5-3,-3-9 0,-4 7 214,5-7-166,3 0 0,-7 0 407,3 0-274,-4 0-108,-2-6-122,0 0 0,0 6 41,0 0 0,-2 9-923,-4-3 185,3 5-102,-5 2 249,8 0-14,0 0 93,0-8 133,0 5 277,0-5 0,0-1 0,0-1 0</inkml:trace>
  <inkml:trace contextRef="#ctx0" brushRef="#br1">4832 15263 7752,'-19'-2'0,"0"-4"-1069,8 3 735,-6-14 0,12 13 334,-8-9 0,7 7 40,-7-7 0,2 6 376,-1-6-152,-6 9 0,8-4-65,-10 8 48,1-9 1,0 7-10,-1-5 1,7 5-70,0 2-9,1 9-215,-8 2 0,3 1 122,4 1 0,2-8-233,5 1 207,4 5 0,-7-7 0,9 9 117,0-9-128,0 13 1,9-14-22,4 3 0,-2 3-12,1-3 0,1 1-2,7-7 1,5 2 16,1 4 1,6-4-8,-6 5 0,9-5 28,-3-2 1,6 0-3,7 0 0,-2-2-23,9-5 1,0 5-7,6-4 1,2-5 219,4-2 1,-2 2-21,9-2 0,-2 3-111,2-3 0,-2-2-45,-5 8 0,-4-6-3,5 7 0,-5-3-96,-2 3 1,-7 4 94,1-5 0,-7 5-4,6 2 0,-5-6-11,5-1 1,-1 1-3,1 6 1,5 0-28,-5 0 0,5-2 2,2-5 1,7 5 12,-1-4 0,1-3-4,-7 3 1,0-7-51,0 6 1,4-1 50,-4 1 1,2 5-33,-15-4 1,7 4 21,-7 2 1,8 0 157,-1 0 1,-3 0-71,3 0 1,-7 0-34,7 0 0,-1 6-32,7 1 1,-6 1 3,-1-1 1,1-5-113,6 4 1,6 3 76,1-3 0,-1 1-49,-6-7 1,0 0 62,0 0 0,6 0-18,1 0 1,-1-7 18,-6 1 1,0-3 6,0 3 0,-2-3 22,-4-4 1,-5-2 11,-8 9 1,-7-1 20,0 7 0,-8 0-3,1 0 0,-10 0 57,-2 0 1,-6 0-98,6 0-14,-9 0-10,5 9 0,-9-5-2,0 9 1,0-6-33,0 5-92,0-7 0,0 5 30,0-3-191,0-5 18,0 7-274,0-9-820,0 0 1361,-9 0 0,7 0 0,-7 0 0</inkml:trace>
  <inkml:trace contextRef="#ctx0" brushRef="#br1">5741 15843 7718,'-20'11'-404,"1"-3"0,0-6 49,-1 5 268,10-5 20,1 6 300,9-8 0,2 0 0,5 0 208,6 0 0,4 0-213,2 0-99,0 0 0,7 0-149,0 0 1,0 0 146,-7 0 1,0 0-203,1 0 1,6 0 97,-1 0 0,3 0-51,-2 0 0,-2 0-55,8 0 0,0 0 38,7 0 1,6 0 55,0 0 0,9 0 10,-3 0 0,5-6 52,2 0 0,2-1-57,5 7 0,-5 0 84,4 0 1,-4-6-55,-2-1 0,0-6 6,0 7 1,-6-3-37,-1 3 1,-8-3-4,2-4 0,3-4-19,-3 4 1,0-4-111,-6-2 1,-1 0 13,1-1 1,-7 3 56,0 4 0,-10-4-38,-3 4 126,-8 5-35,-11-1 1,-2 9-7,-5 0 1,-6 0 83,-12 0 0,-5 0-77,-9 0 0,-2 9-1,-4 3 1,2-1-36,-9 2 1,9-7 40,-2 7 1,5-6-87,1 6 0,2-9 67,5 2 0,-4 3-149,3-3 117,6 1-11,-1-7 40,17 0 1,13 0 4,17 0 1,9-2 26,11-5 0,6 3-39,0-9 1,9 9 85,-3-3 0,-1 5-63,1 2 1,-8 0 151,2 0 0,-4 0 4,-2 0 0,-3 0 23,-3 0 1,-6 7-123,-7-1 0,-9 9 106,-5-2-275,-4 4 0,-4 3 55,-4-1 1,-5-6-428,-9 0 476,1-9 0,0 13 0,0-6 0</inkml:trace>
  <inkml:trace contextRef="#ctx0" brushRef="#br1">9684 15514 7697,'-30'0'-5,"4"0"0,5 0-898,1 0 523,10 0 1,1-2 379,9-4 51,0-5 0,0-2 0,0 0 392,0-2 71,0-2-334,0-2 1,0-1 250,0 1-282,0 0 1,0-1-17,0 1 0,0 0-73,0 0 0,0-1-165,0 1 1,0 0 112,0-1 0,2 1 2,5 0 1,-3-1-102,9 1 1,-7 0 71,7-1 1,-8 1 27,1 0 0,3 6 50,-3 0 1,7 6 64,-7-5-20,9 7-38,-4-3 1,8 8-44,1 0 1,-5 0 14,4 0 0,-2 0-52,16 0 1,-3 0-142,2 0 0,11-2 70,-5-5 0,14 5 117,0-4 1,-3-3-4,3 2 0,-1-1-7,7 1 0,-2 5 80,-5-4 1,-3 2-62,-10-3 1,-1 5 99,-5-4 0,-4 3 29,-9 3 0,-1 3 50,-6 3-107,-3-4-24,-9 15-50,0-15 0,0 9 48,0-4-41,-9-5 68,7 6-23,-15-8-79,6 0 1,-2 0 70,1 0-74,7 0 45,-12 9-7,15-7-2,-7 7 1,3-7 35,-1 4-51,1-4 0,6 9 5,0-4 1,0-3-79,0 9 1,0-7 75,0 7 0,0-6-132,0 5 1,0 1 86,0 7 0,6-1-10,1 0 0,-1 1 18,-6-1 1,7 0-12,-1 1 1,3-1-91,-3 0 1,-4 1 87,5-1 1,-3-6-1077,3 0 1093,-5-9 0,24 4 0,-5-8 0</inkml:trace>
  <inkml:trace contextRef="#ctx0" brushRef="#br1">11443 15340 7684,'-13'0'-1714,"0"0"1714,9 0 0,-4 0 0,8 0 0</inkml:trace>
  <inkml:trace contextRef="#ctx0" brushRef="#br1">11443 15283 7285,'-11'0'23,"1"0"-101,3 0 116,5 0-121,-6 0 34,8 0 181,0-9 12,0-2-69,0-8 0,0 0 127,0-1 1,0 7-40,0 0 0,0 1 216,0-8-236,0 1 1,0 0 85,0-1 1,0 7-110,0 1 0,0 5-244,0-6 231,0 9-240,0-13-422,0 15 286,0-16-168,0 16 185,0-6 71,0 8 1,0 2-43,0 4 1,0-1-388,0 7 610,8-7 0,3 12 0,8-6 0</inkml:trace>
  <inkml:trace contextRef="#ctx0" brushRef="#br1">11482 14838 7683,'0'13'4,"0"0"94,0-9-74,-9 5 1,7-7 164,-4 4-9,4-3-286,2 14 175,0-15-117,0 6 0,2-8 20,4 0 12,5 0 0,8 0 22,1 0 1,-1 0-13,0 0 0,9 0-33,4 0 1,5-6 37,1 0 0,8-3-104,-1 3 0,8 1 52,-1-8 1,10 7 27,3-7 0,6 9 12,-7-3 1,9-1-11,-2 1 1,-2-1 18,1 1 0,-7 5 1,1-4 0,-4-3 64,-2 3 1,-6-1-75,-1 7 0,-16 0 39,-3 0 0,-8 0 84,-5 0 1,-6 0 303,0 0-194,-9 0 0,2 2 28,-12 5 0,2-3-117,-9 9 0,6-9-20,-5 3 0,5-3-17,-6 2 0,7-3 151,-7 3-316,9 5 163,-14-9-525,16 6 80,-6-8 283,8 9 115,0-7 1,0 9 55,0-5 114,0-3-167,8 14 0,-3-7 25,7 10 1,-7-7-61,1-1 0,3 1 3,-3 7 1,1-1-39,-7 0 1,0 1-123,0-1 0,6-6 88,1 0 1,-1 0-172,-6 6 193,0 0 1,6 1-41,1-1 65,-1-8-57,3 6 0,-5-9-44,9 5-424,-9-4 534,14-9 0,1-9 0,11-1 0</inkml:trace>
  <inkml:trace contextRef="#ctx0" brushRef="#br1">8911 17891 7650,'-19'0'-290,"-1"0"-292,1 0 413,8 0 1,-4-2 0,9-5-213,1-6 404,3 5 1,2-3-1,-2 7 243,-4-3 35,4 1-12,-7-3-156,9 7 249,0-7-158,0 9 283,-9 0-379,7 9 0,-6-5 86,8 9-149,0-8 0,8 10 35,5-9 0,11 0-67,1-6 0,16 0 39,-2 0 1,13 0-90,-1 0 1,7-6 73,6 0 1,-1-7-14,8 6 1,6-8 81,7 2 1,-1 3-174,-5-3 0,-7 8 143,0-1 0,-9 4-57,2 2 0,-10 0 3,-2 0 0,-7 0 48,6 0 0,-1 0-19,1 0 1,-4 0-24,-8 0 1,6 0-7,0 0 1,0 0-36,-6 0 1,-2 0-82,-5 0 1,-4 0-119,-9 0 201,-8 0 54,6 0-86,-15 0 1,5 0 15,-14 0 0,3 0-165,-9 0 0,6 0-241,-5 0 0,-1-7-260,-7 1 1,1-9 281,0 2 0,-1 2 87,1-2 1,-2 7 303,-5-7 0,-4 0 0,-9-6 0</inkml:trace>
  <inkml:trace contextRef="#ctx0" brushRef="#br1">8756 18123 7650,'-19'19'-33,"0"-6"59,-1 0-50,1-9 201,0 5-789,8-9-387,-6 0 922,15 0 51,-16 0 250,16 0 0,-9 0 247,5 0-342,4 0 67,-7 0 15,9 0-129,0 0 0,9 0-107,4 0 1,6 0 38,7 0 1,4-3-14,9-3 1,8 4 46,4-5 0,5 3-23,2-2 0,0 4 84,0-5 1,9-4-64,4-2 1,4 3 79,2-3 0,1 6-201,-1-5 0,0 1 146,0-2 1,5-2-52,-5 8 0,-4 1-6,-15 6 0,-2 0 41,-4 0 0,2 0-15,-9 0 0,-2 0-17,-11 0 1,2 0 22,-8 0 1,6 6-33,-6 1 1,-7 6 32,-6-7 1,-9 3 139,3-3 1,-3-1-41,3 7 1,-5-7-124,6 3 1,-10-8 24,-4 0-254,4 0 205,-16 0 0,8-8 0,-10-3 0</inkml:trace>
  <inkml:trace contextRef="#ctx0" brushRef="#br1">10206 16944 7688,'2'-19'-726,"5"-1"0,-3 1 508,9 0 1,6-1 217,7 1 0,8-9 0,-4-2 0</inkml:trace>
  <inkml:trace contextRef="#ctx0" brushRef="#br1">10457 16654 6943,'-13'-6'1642,"1"-1"-1206,7 1 4,-3 6-1197,-1-9 599,7 7 1,-9-13-483,5 9 344,4-9 317,-16 4 1,8-8 38,-10-1 1,1 7 83,0 1 1,-7 5-10,0-6 0,-8 7-104,2-7 1,-7 9 73,-6-3 1,2 3-74,-9-3 0,1 5-6,-7-4 0,0 4 37,0 2 1,0-2-19,0-5 1,-2 5 41,-5-4 1,12 3 0,-5 3 1,4 0-101,-4 0 1,0 0 66,0 0 0,6 0-107,1 0 0,1 9 36,-1 4 0,-5 10 22,4 3 0,3 9 49,-3-3 1,10 4-4,-4 3 0,6 0-21,1-1 1,2 7 7,5 0 0,-2 3-42,8-3 1,7-2 42,6 8 0,2 1-80,-2 6 1,5 0 24,8 0 1,0 2-100,0 4 1,0 3 122,0 3 1,6 12-137,1-5 0,-1 13 131,-6 1 1,2 1-244,5-2 0,-3 5 151,9-5 1,0-2 78,6 2 0,9-15-156,4 2 0,7-14 43,6-5 1,4-1 0,9-5 0,9-7 125,4-6 1,4-9-14,2-11 0,9 0-4,4 1 0,-4-10-63,-2-3 1,2-11 233,-2-3 0,8-8-21,-2 2 1,-4-6 23,-2-7 1,-7 5-55,-6-5 0,4-4 76,-4-2 0,2 2-73,-2-3 0,-2 1 16,-5-6 0,-4-1 23,5 0 0,-11-6-54,-3 0 0,-8-6-8,2 6 1,-4-9 243,-2 2 1,-9 3-364,-5-3 1,-3 3 168,-3-2 0,1-3-208,-1 9 0,-8 0 235,-5 6 1,-4-6-142,-2 0 0,0 0 95,0 6 0,-10-2-67,-10-4 0,-1 2 123,-12-8 1,1-1-86,-6-6 1,-1 3-154,0 3 0,1-2 60,-1 9 0,-4-8 47,4 1 0,-4 3-7,11-3 1,-2 9-7,2-2 0,-3 7-52,9 5 0,-6 6-89,6 7 1,-6 9-124,6 5 0,-14 6 61,1 6 0,-13 7-105,1 13 0,-11 4-146,-3 9 0,-12 6-166,6 0 0,-8 0 269,8-6 1,-13-1 0,-4 1 0</inkml:trace>
  <inkml:trace contextRef="#ctx0" brushRef="#br1">23447 10472 7808,'-2'-26'0,"-2"0"-75,-3 3 0,1 1-55,6 3 0,2-1 0,5-1 0,3-3 30,1-1 0,6-3 58,-4 2 90,4 4 0,3-12 0,-1 8 0,-2 3 0,-2 1 861,-2 3-480,0 0-253,-2-1-45,-3 10 1,-10 3-31,-4 14 1,-7 12-92,-13 13 0,-6 7 198,-13 6 0,-5 4-116,-8 9 1,-2 2-188,-4 5 1,-7 6 138,29-30 0,0 1 0,2-2 0,1 0-165,-3 1 1,0 1-1,1 1 1,0 0 157,-1-1 1,0 0 0,1 2 0,-1 0-47,-6 1 1,-1 0 0,3-1 0,0 0-8,-6 4 1,1 1 0,5-2 0,1 0 69,3-4 0,1-2 0,-28 34-167,11-10 1,17-16 32,15-10 0,13-9-86,7-11 1,4-6-422,2 0 186,0 0 1,2-3 221,4-3 1,7-7-337,13-7 0,6-12 183,13-13 1,7-13 331,12-7 0,-3-12 0,14 1 0,-4-7 0,4-1 0</inkml:trace>
  <inkml:trace contextRef="#ctx0" brushRef="#br1">23293 10704 7808,'71'-61'-627,"-1"-3"1,-5 10 553,6-4 1,-3 7 309,3-1 1,2 14-294,-8 12 1,-9 4 61,-11 3 1,-7 0 202,-5 0 1,-5 1 16,-9 5 1,-6 5 489,0 8-503,-9 0 0,5 15 22,-9 4 0,2 13-180,4 1 1,-4 10 133,5 2 0,-3 15-217,2-2 1,3 4 67,4-4 1,4 8 20,-4 5 1,4 4 29,3 3 0,5 5-361,1 1 1,0 6 274,-7-6 1,5 13 55,-5-7 1,5-2-69,-11-17 1,4-5-111,2-8 0,7-2-84,0-4 1,-1-7 66,-5-13 0,1-4-445,5-9 0,4-2 579,9-4 0,8-4 0,2-9 0</inkml:trace>
  <inkml:trace contextRef="#ctx0" brushRef="#br1">30696 10105 7739,'0'-20'-70,"0"1"1,0 0 0,2-1 550,5 1 3,-5 8 1,6 5-374,-8 12 0,-2 5-189,-4 8 0,-5 3 6,-8 4 47,0-5 1,-7 13 0,-2-6 137,-2 2-81,-2 3 1,-9 12 0,-2 0 248,-2-2-192,-9 6 0,5 0 0,-12 11 28,-3 5-97,4-5 1,-13 13-1,11-9-160,6-1 1,0-3-122,11-2-386,8-17-57,18-5 485,10-25 1,11-20-284,5-17 1,14-10-46,18-9 547,0-13 0,25-11 0,-4-8 0</inkml:trace>
  <inkml:trace contextRef="#ctx0" brushRef="#br1">30658 10008 7739,'10'-9'134,"-1"7"0,-7-13 540,4 9 0,-1 2-340,8 10 1,2 7-231,10 13 1,8 12-49,12 14 1,6 6-215,14 6 0,-3 5-503,9 8 0,-36-35 1,1 0 487,2 0 0,1 0 1,0 0-1,-1-1-99,40 37 1,-12-10-24,-8-3 0,-2-5 28,-11-2 1,7-9 96,-7-4 1,0-13 15,-6-6 0,-1-13-97,1-7 251,8-3 0,0-3 0,5 0 0,-5 0 0</inkml:trace>
  <inkml:trace contextRef="#ctx0" brushRef="#br1">10264 15147 7733,'13'7'-1325,"0"-1"1270,-9 1 0,11-10 0,-6-1 1,-1-4 54,1-3 0,4 4-69,-7-5 0,7 5-111,-6-6 600,-1 0-113,-6 3-137,0 1 76,0 0-323,0 7 304,0-6-59,0 8-369,0 0 138,-9 0 112,7 0-35,-6 0 0,6 0 11,-5 0 1,5 2 12,-4 4 1,-5-4 13,-2 5-22,4-5 1,-8 0-1,4 2 14,-4 3 1,-2 1-49,-1-1 0,-5-5 34,-1 4 0,0 3-72,7-2 0,-3 5 77,-4-5-40,5 8 0,-7-13 0,9 7 28,-1-1 1,-5-4-9,-1 9 0,0-6 111,7 6-118,-1-9 0,1 11 1,0-6 34,-1 1 0,1-3-15,0 6 0,-5 0-51,5 6 0,-5-2 35,11-4 0,-2 4-1,2-4 1,-2 4-8,9 2 1,-7-6-9,7 0 0,-7 0 50,6 6 0,1 1-38,6-1 0,0 0 3,0 1 1,-7 5 13,1 1-22,-1 9 1,7-12 0,0 7-25,0-2 1,0 6-8,0-1 0,0 1 18,0-2 1,7 5-8,-1-5 0,7-2 5,-6 2 8,8 0 0,-7 5 0,7-3 67,-2-2 1,7-6-16,5 6 0,3-8 9,-2 2 0,-2-5 8,8-1 0,2-8 98,11 1 0,-4-2-114,4 2 0,3-5 32,-3-8-43,8 0 1,-5 0 0,1 0 21,-10 0 0,-1-2 85,-5-4 1,-3 4-26,2-5 62,-9-3-97,5-1-56,-8-8 0,-3 6 1,-2 2 22,-2 2 0,-7-6-102,7 2 1,-9 3 1,3-3 0,1 0 45,-1-6 1,-1-1-103,-6 1 113,9-9 1,-7 4-1,5-6 35,-5 2 0,-2 1-34,0 1 1,0-2 30,0-4-36,0-5 0,0 9 1,0-6-2,0 2 0,0 0-81,0-7 1,0 7 84,0 0 0,0 6-29,0-6 0,0 6 7,0-6 10,0 8 0,0-6 0,0 6 0,0-1 1,0-1 1,0 6-9,-9 1 58,-2 0 0,-8 2 0,0 4-37,-1 6 1,1-1-4,0 1 1,-1 1-60,1 6 1,0-7 18,-1 1 0,1 0-143,0 6 135,-1 0 0,1-3-248,0-3 136,-1 4 0,7-7-200,1 9 1,7-2-7,-1-4 360,4 3 0,10-14 0,3 7 0</inkml:trace>
  <inkml:trace contextRef="#ctx0" brushRef="#br1">11366 16017 7693,'-19'0'-250,"-1"0"1,1 0 69,0 0 1,-1 0-316,1 0 516,8 0-41,3 0 167,8 0 56,0 0 44,8 0-214,-6 0 1,15 0 105,-4 0-58,-4 0 1,2 0 188,-5 0-117,-4 0-84,15 8 1,-14-3-107,3 7 1,-4-5 61,-2 6 0,0-7-48,0 7 0,2-6 70,5 5-28,-5-7 1,9 10 7,-5-9 0,-2 3 0,9-3 0,-6-4-21,6 5 1,0 1 18,6-1 1,7 1-9,-1-1 1,8-3 28,-8 9 0,10-7-1,-3 7 1,4-6 23,3 6 1,6-9 9,0 2 1,3 3-33,-3-3 0,2 7 4,5-6 1,3-1-80,-3-6 1,-1 0 74,7 0 0,-10 0-140,10 0 0,-7 0 39,1 0 40,4-8 0,-9-3 1,4-8-10,-5-1 1,-6 1-1,-1 0 0,0 6-16,-1 0 109,-8 0 0,-2-4 1,-11 2-76,-4 2 1,-4 6 20,-9-5 552,0 7-43,0-3-159,0 8-245,-9-9-215,7 7 118,-15-7-312,15 9-60,-7 0-240,9 0 397,0 0 1,9-8 0,2-3 0</inkml:trace>
  <inkml:trace contextRef="#ctx0" brushRef="#br2">14555 1391 7392,'-13'0'530,"1"0"1,5 0-108,-6 0-15,9 0 1,-7 0 552,5 0-293,4 0-114,-7 0 42,9 0-99,0 0 1,9 0-534,4 0 0,4 0-91,2 0 0,0 0 96,1 0 0,1 0-24,5 0 0,2 0 73,4 0 0,11-2-212,-4-5 1,4 3 49,-5-9 0,1 7-210,0-7 0,-1 7-331,1-7 1,-3 2 281,-3-2 0,-5-2-392,-9 9 1,-2-3-307,-4 3 718,4 3 0,-15-7 383,5 3 0,-5 5 0,-11-15 0,-1 6 0</inkml:trace>
  <inkml:trace contextRef="#ctx0" brushRef="#br2">15058 1121 8373,'-11'0'293,"-6"0"1,13 0 370,-9 0-103,9 0-400,-14 0 0,8 2 119,-10 4 1,7-2-166,1 9 1,-1 0-87,-7 7 1,1 1 161,0 5 0,-7-3-112,0 10 0,0-1 113,7 6 0,0-5-290,-1-1 0,1-2 75,0 2 0,-1 2-101,1-8 1,6 0 52,0-7 1,9-6-526,-2 0-26,3 0-231,3-2 177,0-3 120,0-8-539,0 0 664,9-8 1,0-3 430,3-8 0,6-1 0,-8-8 0,10-2 0</inkml:trace>
  <inkml:trace contextRef="#ctx0" brushRef="#br2">14652 1275 8373,'-11'-11'426,"-6"-6"1,15 13 255,-4-9 262,-5 9-256,9-5-264,-7 9 137,9 0-195,0 0-183,0 9 0,2-1 113,5 5 1,3 4-194,10-4 1,-1 4 96,0 3 0,1-1-200,-1 0 1,0 1 29,1-1 1,-1 0-327,0 1 1,1-1 190,-1 0 1,7-1-539,0-6 0,-1 6 182,-5-6 1,-3-1-48,-4 2 1,4-9-1249,-4 3 1170,4-5 0,2-2 145,1 0 0,-7 0-233,-1 0 674,-7 0 0,12-9 0,-6-1 0</inkml:trace>
  <inkml:trace contextRef="#ctx0" brushRef="#br2">15193 1198 7516,'0'-11'1699,"0"-6"-1129,0 15-534,0-7 0,-2 9 116,-4 0 0,1 0-94,-8 0 1,7 9 129,-7 4 1,0 4-149,-6 2 0,0 1 155,-1-1 0,-1 7-189,-5-1 0,5 8-155,-5-8 1,-2 8 119,2-8 0,0 7-131,7-6 0,-7 6 120,0-6 0,7 0-58,6-7 0,0-2-17,-6-4-8,8 5 64,-6-8-32,15 1 1,-7 0-192,9-5-347,0-4-329,0 7 958,0-9 0,9 0 0,2 0 0</inkml:trace>
  <inkml:trace contextRef="#ctx0" brushRef="#br2">26328 14761 8228,'-20'0'-1121,"1"0"717,0 0 0,8-2 646,4-5-157,5-3 0,2-10-38,0 1 0,0 6 256,0 0-227,0 0 1,0 0 0,0 0 263,0-2-221,0 7 1,2-3 313,5 5-322,-5-5 0,7-2 114,-9 0 15,0 9 0,0-5-155,0 9 58,0 0 0,0 9-16,0 4 1,0 10-145,0 3 1,0 9 125,0-3 1,0 13-164,0 6 0,0-1 86,0 1 0,0 3-53,0 10 1,0-4 73,0 5 0,0-7-144,0-7 1,0-3-13,0-10 1,-7-1-337,1-5-45,-1-13 1,9-10 197,5-9 1,4-9-40,8-4 1,0-12 47,1-8 0,-1-3-14,0-3 0,7-6 291,0 0 0,-1-9 0,-5 5 0</inkml:trace>
  <inkml:trace contextRef="#ctx0" brushRef="#br2">26482 14374 8225,'-8'11'-78,"-5"-4"1,-2-3-168,2 2 465,-4-4 1,6 9 408,-8-4-91,8-5-36,-6 6-191,14-8-146,-5 0 1,8-2-107,0-4 0,2 2 102,4-9 1,7 0-139,13-7 0,-2-5 15,8-1 1,-4 0 104,11 7 1,-5-3-205,11-3 0,-2 3 99,2-4 1,4 3 8,9-3 1,9 2-23,4-8 0,13 6-310,6-6 1,7 6 272,6-6 1,-7 9-19,1-3 1,2 4 12,-3 3 0,3 2 34,-44 10 1,0 1 0,39-9-62,3 9 1,-5-7 38,5 6 0,0-1 25,-1 1 0,-6 5 8,1-4 0,-3-3 49,2 3 0,4-9 2,-3 2 1,-6-4 12,-1-3 0,2 1-63,-2 0 0,2-1-4,-2 1 1,-14 0-71,1-1 1,-8 1 84,-5 0 0,0 6-26,0 0 0,-9 2 7,-4-2 0,-6 5 24,-7 8 0,2 0-29,-8 0 1,0 0 6,-7 0 1,-6 0 435,0 0-398,-9 8-11,5 3 0,-9 2 21,0 0 252,0-9-243,0 13-27,0-15 1,0 9-53,0-4 1,-2-5-9,-5 4-92,5-4 0,-9 5 171,5-1-270,4 9 0,-7-4 52,9 8 0,-6 7-67,-1 0 1,-1 8 72,1-2 0,5 7 61,-4 6 0,-3-2-8,3 9 1,-1-7-11,7 6 0,0-8 141,0 2 0,0 2-68,0-2 1,0-2 78,0-10 1,0 3-97,0-4 1,0 3 64,0-3 1,0-4-49,0-9 1,2 0 51,5 1 1,-5-7 15,4-1 1,-3-5 64,-3 6 33,0-9 261,0 5-250,-9-1 1,-2-3-86,-8 7 1,0-5 17,-1 6 0,1-7-94,0 7 0,-1-7-209,1 7 0,-9-2 153,-4 2 1,0 4 25,-7-4 1,2-2-95,-10 1 10</inkml:trace>
  <inkml:trace contextRef="#ctx0" brushRef="#br2">27468 15417 9555,'-26'9'-28,"-36"13"48,-2 4 1,3-7 140,3-6 0,-2 4-22,-4-4 0,4-2-113,-5 1 1,-1-7-6,1 1 1,-6-4 19,7-2 1,-7 0-12,7 0 0,6 0 11,6 0 0,7 0-4,-7 0 1,18 7-72,2-1 0,8 1 7,13 1 0,5-6-396,12 5 1,5-7-521,9-7 1,16 1 942,9-13 0,9-14 0,4-16 0</inkml:trace>
  <inkml:trace contextRef="#ctx0" brushRef="#br3">27391 14568 7286,'0'-11'-87,"-2"-4"211,-5 8 0,5-1 0,-4 1 51,3-5 1,3-6 0,0-1 72,0 0 1,0-1-129,0 1 1,7 6 158,-1 0 0,1 0-68,-7-6 1,6 0 167,1-1 1,-1 8 139,-6-1-179,0 0 1,0-6 191,0-1-81,0 9-350,0-6 0,0 13 252,0-9-400,0 9 165,0-5-325,0 9 149,0 0 1,0 9-55,0 4 1,-6 4 11,-1 2 1,1 7 49,6 0 1,-7 15-152,1-3 1,-1 7 105,7 0 0,0-2-144,0 9 0,0-7 97,0 6 0,0 1 16,0 6 0,0-9 32,0-4 1,3-6 45,3-7 1,-2 2-19,9-8 0,-2 0 10,2-7 1,4-8-28,-4-4 1,4 1 162,2-1 1,1-1 74,-1-6 0,0-6-187,1-1 0,-1-8 74,0 2 0,1-2-50,-1 2 0,-2-4-313,-4 4 0,4-4 21,-4-2 1,-2 6-284,2 0-4,-9 0 1,7 0-200,-5 0-28,-4 9 814,7-5 0,-26 1 0,-5-3 0</inkml:trace>
  <inkml:trace contextRef="#ctx0" brushRef="#br3">27197 14877 8136,'0'-20'499,"0"1"1,-6 6 376,-1 0 85,1 0-562,6-6 1,0 0-110,0 0 1,9 6-51,4 0 0,-3 6-88,3-6 1,0 7-88,6-7 0,3 2 61,4-1 1,-5-6-107,5 5 1,-3 3 15,3-3 0,-4 0-145,4-6 1,-5 1 43,-2 6 0,7-6-57,0 6 0,-2 1-21,-12-2 1,6 9-166,-6-3 1,-1-1-391,2 1 0,-6-6-61,5 7-170,-7-1 1,5 7-224,-3 0 304,-5 0 848,7 0 0,-1 9 0,3 2 0</inkml:trace>
  <inkml:trace contextRef="#ctx0" brushRef="#br3">27951 14684 8136,'0'-13'-818,"0"0"1700,9 9 1,-7-14-294,4 5 1,-3 3-116,-3-3 0,0 6-134,0-5 0,0 5 141,0-6 38,0 0-38,0-6-289,0 0 348,0 8-689,0-6 26,-9 15 1,5-7 7,-9 9 1,6 2-196,-6 5 1,7-3 159,-7 9 1,7 0-291,-7 6 0,9 2 185,-3 5 1,-2-4-46,3 3 1,0 3 35,6-2 0,0 6-81,0-6 0,0 2 119,0-2 1,0-5 13,0 5 0,0-5 221,0-1 0,2-1-119,4 0 1,-2-1 64,9-6 1,-6 3-102,6-8 340,0 8 1,-1-13 41,1 5 69,0-5 0,4-4 245,-4-5-288,5-4 1,-10-8-280,5 0 0,2-3 105,-9-3 1,7 3 34,-6-4 0,1 5-30,-1 1 1,-5 1-145,4 0 1,-3 0 107,-3-1 1,2-6-102,4 1 0,-4-1 75,5 7 0,-5 6-43,-2 0 1,0 0 87,0-6 1,0-1 2,0 1 1,0 6 252,0 0-246,0 9 531,0-13-119,0 15 39,0-7-356,0 9 10,0 0-136,0 9 1,0-5 82,0 9 1,0-7-167,0 7 0,0 0 204,0 6-467,0 1 0,0-1 98,0 0 1,6 1-324,1-1 235,8 0 0,-7 1-29,5-1 1,2-6-2,-8 0 1,8-7 135,-2 7 1,-3-7-283,3 7 0,-6-8 96,6 1 1,-7-4-331,7-2 0,-7 7 217,7-1 0,-6 0 474,6-6 0,-9 0 0,5 0 0</inkml:trace>
  <inkml:trace contextRef="#ctx0" brushRef="#br3">28512 14954 8136,'0'13'0,"0"0"0,0 2 41,0 2 0,0-4 406,0 0 187,0-9-394,0 13 0,0-12 125,0 7 1,-2-7 114,-5 1-161,5-4 357,-6-2-60,8 0 26,0 0 1,2-6-449,4-1 0,-4-8-77,5 3 1,-5 1 44,-2-2 1,6 0-47,1-6 1,-1-3 27,-6-4 0,2 5-132,5-5 1,-5-2-85,4 3 1,-4-8 129,-2 8 1,0-8-89,0 8 0,0-10 69,0 3 0,0 2-120,0-2 0,0 2 70,0-2 0,0-3-83,0 9 1,0 1 51,0 5 1,0 1-3,0 0 0,0-1-5,0 1 0,7 6 28,-1 0 119,1 9-118,-7-5-466,0 9 162,0 0 218,8 0 0,-5 9 60,3 4 0,-4-2-5,-2 2 1,0-1-229,0 8 1,7-1 105,-1 0 0,0 1-156,-6-1 1,7 0 112,-1 1 1,3-7 76,-3-1 0,-1 1-9,8 7 1,-9-7 49,2-1 1,3-5-22,-3 6 0,3-9 172,-3 2 1,-3-1 414,3 1-272,-4-4 530,7 7-267,-7-9-211,6-9 0,-5-1-104,3-10 1,-4 1 23,5 0 1,-5-1-36,-2 1 1,0 0-57,0-1 1,0 1-36,0 0 1,0-1 62,0 1 1,0 0 47,0-1-62,0 1 1,0 0 61,0-1 1,0 8-65,0-1 1,0 6 384,0-6-383,0 9-2,0-13-247,8 15 220,-5-7-356,5 9 247,-8 0-693,0 0 569,0 9 125,9 2 0,-5 6 45,9-4-49,-9 4 0,7-7 132,-5 10 0,-1-7-116,8 0 1,-9-1-79,2 8 101,5-1 0,-2 0 295,4 1 1,-3-7 217,-3-1-273,-5 1 1,9 5-234,-5-6 169,-4 6-303,7-16 0,-7 13 41,4-9-1654,-3 1 772,5-7-2356,-8 0 2972,0 0 0,9 8 0,1 3 0</inkml:trace>
  <inkml:trace contextRef="#ctx0" brushRef="#br3">27797 15572 6635,'0'-10'436,"0"-8"-191,0 16 200,0-15 60,0 15-24,0-15 104,0 15 263,0-16-404,0 8 74,-9-1-65,7-6-65,-7 15 57,1-7-303,6 0 1,-7 7 1,7-6-106,-5 8 1,5-2 93,-4-5-147,4 5-212,2-7 1,-3 9 26,-3 0-229,4 0 346,-7 0 1,9 9 34,0 4 1,0 4-1,0 2 0,0 1 36,0-1 0,0 7-22,0 0 1,7 6 15,-1-6 0,3 8 38,-3-2 0,-4-2 11,5 2 1,-3-8-32,3 2 1,-5 2 135,4-3 1,-4 1 47,-2-7 0,0-6-125,0 0-46,0 0 1,2 0 84,5 0-96,-5-9 91,7 5-342,-9-9-665,0 0 583,0-9-121,0 7 287,0-7 46,0 9 3714,0 0-3627,-9 0 0,5 0 116,-9 0 0,0 0-149,-6 0 1,-3 3 92,-4 3 1,3-2-115,-9 9 0,-1-6 128,-5 5 0,-3-1-75,-4 2 0,2 4 1,-9-4 1,7-2-126,-6 2 1,5-3 16,-5 3 1,-1 2 119,-6-8 0,7 6 160,-1-7 0,3 1-109,-3-7 1,-3 2 174,3 4 0,3-4-64,-3 5 1,3-5-47,-3-2 0,-10 2-79,4 5 0,0-3 17,0 9 0,4-3 69,-10 3 0,-3 4-7,3-4 1,-7 5-314,6 1 0,1 0 69,6 0 1,-7 7 35,1 0 1,2 0 76,10-7 1,-1-6-38,7 0 1,3-9 95,11 3 1,-2-5 9,8-2 0,0 0-8,7 0 1,0-2-35,-1-5 0,7 5 92,1-4-83,7-5 0,-3 7 20,8-9 9,0 8-147,0-3 113,0 8-1229,0 0 675,0-9 181,0 7 53,0-7 222,0 1 1,0 4-220,0-9 444,0 8 2,0-3 239,0-1 264,0 7-254,0-7 3,0 1-227,0 6-206,0-7 177,0 9-218,0 0 1,0 9 43,0 4 1,0 6 31,0 7 1,0-3-31,0 10 1,0-1 41,0 6 0,0 1-15,0 0 1,0 1 17,0 6 0,-7-6 23,1 5 1,-1-6-9,7-7 1,0-2-134,0-4 108,0-4-212,0 5 145,0-16 0,3-2-365,3-9 199,-4 0 1,9 0-52,-5 0-710,-4 0 630,7-9 0,-7 5-1097,5-9 491,-5 9 986,6-13 0,-16-3 0,-3-10 0</inkml:trace>
  <inkml:trace contextRef="#ctx0" brushRef="#br3">24974 16770 8136,'-10'0'848,"1"0"0,7 7-983,-5-1 18,5 9 1,-6-4-69,8 8 1,6 7 179,1 0 1,1-1-102,-1-5 0,1 6 165,5-1 0,4 1-44,-4-7 0,4 1 99,3-1 0,1-8-34,5-5 1,-2-4 215,8-2 1,0 0 2,7 0 1,1-8 46,6-5 1,-3-6-302,8-7 0,-10 11 108,-2-5 1,-3 8 62,-10-1 1,0-2-442,-7 8 0,0 1-549,1 6 1,-7 0 400,-1 0 0,-5 0-1544,6 0 1917,-9 0 0,13 8 0,-6 3 0</inkml:trace>
  <inkml:trace contextRef="#ctx0" brushRef="#br3">28879 15283 8192,'-6'-13'283,"-1"0"1,-1 8 356,1-1 1,5-5 372,-4-2-599,3 5-167,-5-1 0,6 7-74,-5-4-147,5 3 1,2 3 23,0 13 0,7 0-39,-1 7 0,0-5-187,-6 10 0,7 3-115,-1-2 1,3 6 19,-3-6 1,-3 6 88,3-6 1,-2 6 139,3-6 0,-5 6-15,4-6 0,-4 0 127,-2-7 0,7 7-83,-1-1 0,1-5 173,-7-7-124,0 0 0,0-1 387,0 1 143,0-8 154,0 3-715,0-8 0,0-2 219,0-4-220,8 3 0,-3-12 102,8 9 1,-7-7-243,7 7 1,0-7-16,6 6 1,0-6-42,1 7 0,-1-9 252,0 2 1,7 5-49,0 1 1,6-1 30,-6 1 0,6-6-48,-6 7 1,6-3 75,-6 3 1,6 4-48,-6-5 0,2-1 59,-2 1 0,2-1-70,4 1 1,4 5-15,-4-5 1,5-1-46,2 1 1,-1-8 61,1 3 1,8-3 86,5 2 1,4-5-86,2 6 0,2-6-18,4-1 1,3 0 14,4-1 0,4 1-41,-4 0 0,4 6-6,2 0 0,5 0-8,-5-6 0,-2 6 47,-10 0 0,-12 2-9,5-2 1,-6-2 347,0 9 1,-12-7-111,-7 7 0,-10-7-24,3 6 0,2-8-69,-2 2 1,-3 3-48,-10-3 1,2 6-27,-8-5 1,6 5-224,-7-6 539,0 9-194,-6-5 18,0 9 0,-2 0-147,-4 0 1,2 0 326,-9 0-171,8 0-199,-12 0 1,9 2-63,-5 5 1,-2-3-192,8 9 0,-6-6-86,7 5 1,-3-5-68,3 6 195,4 0 0,-13 6 81,8 0 1,1 1-194,6-1 1,-7 7 99,1-1 0,-1 12 40,7 2 0,0 8-12,0 11 1,7 8 10,-1 5 1,9 4 74,-2 3 0,2 7-5,-2 6 74,4-6 1,-8-1-1,6-13-67,-2-7 1,-7-3 198,7-4 1,-9-14-90,3-4 0,-3-13 91,3 0 0,-5 1-203,4-1 0,-4-6-10,-2-8 1,7-5-300,-1 6 1,1-7-192,-7 7 298,0-9 1,-2 11 57,-5-8 1,3-1-619,-9-6 459,9 0 0,-14 0 87,6 0 0,-6 0 143,-1 0 1,0-8 162,-1-5 0,1-4 73,0-3 1,-1 3 334,1 4 0,0-4-20,-1 4 1,8 2-213,-1-1 1,6 5 844,-6-6-321,9 9-485,-5-13 1,18 15-51,4-5 1,0 3-25,6-2 0,-2 3-7,16-3 1,-8 4 0,8 2 0,-8-7-217,8 1 1,-8-1 99,8 7 0,-10-6-62,3 0 1,-5-3 77,-1 3 0,-1 1-480,0-8 0,-1 7-216,-6-7 0,3-2-1302,-8-11 1963,8 5 0,-13-24 0,7 4 0</inkml:trace>
  <inkml:trace contextRef="#ctx0" brushRef="#br3">29420 14085 7978,'0'-13'582,"0"0"-342,0 9 0,0-7 401,0 4-388,0 5-175,0-6-240,9 8 0,2 0-129,8 0 0,0 2 155,1 4 1,5 5-110,1 8 0,9 1 79,-3-1 1,4 0-31,3 1 1,0-1 66,-1 0 1,1 1 50,0-1 0,-1 0 64,1 1 0,-7-8-3,0 1 1,-8-8 53,2 1 1,-5-2 428,-1 3 320,-10-5-289,8 6-19,-16-8-260,6-8 1,-10 6 80,-4-5 0,1 5-315,-8 2 0,7 0 135,-7 0 0,7 0-186,-7 0 1,0 2 109,-6 5 0,6-3-139,0 9 1,0-7 86,-6 7 1,-1 0-87,1 6 1,0 1 58,-1-1 0,1 0-164,0 1 1,-1-1-19,1 0 0,6 1-7,0-1 0,2 0 6,-1 1 0,-3-7 76,8-1 1,-2-1-355,3 2 145,4 4-469,-7-15 253,9 16 568,0-16 0,9 6 0,2-8 0,8 0 0</inkml:trace>
  <inkml:trace contextRef="#ctx0" brushRef="#br3">30174 14394 8215,'11'-9'1584,"-2"7"-1020,-9-7-306,8 9-4,-6 0 1,7 3-151,-9 3 0,-7-2 76,1 9 0,-7 0-196,7 6 1,-9 1-48,2-1 0,2 7-60,-2 0 0,0-1 50,-6-5 1,6 1-159,0 5 0,2-11-22,-1 4 0,1-4 68,4 5 0,3-8-845,-9 1 709,9 0 1,-5 0-1065,9 0 641,0-9 744,0 5 0,-8-9 0,-3 0 0</inkml:trace>
  <inkml:trace contextRef="#ctx0" brushRef="#br3">30638 14239 8136,'0'-11'-1784,"0"3"1732,0 8-141,0-9 225,0 7 80,0-6 1,0 5 244,0-3-298,0 4 273,0-7-216,0 1 0,0 3 83,0-8 0,0 7-113,0-7 0,0 7 260,0-7 0,-2 2-88,-4-2 1,3-4 100,-3 4 1,2-2 312,-3 2-286,5-4-392,-15 6 1,13-2 98,-9 1 0,6 7-88,-6-1 0,9 6 12,-2 6 0,-3 5-222,3 8 1,-1 7-18,7 0 1,0 8-54,0-2 1,0 5-90,0 2 0,9-1 99,4 1 1,4-9 156,2-4 1,3-5-16,3-2 0,-3-1 171,4-6 0,2-3-113,-3-9 1,1-9 421,-7-3 0,1-6-151,-1-1 0,-6-7 312,0 1 1,-9-10 121,3 3 1,-5 4-271,-2 2 1,-2-2-116,-5 3 1,3-1-11,-9 7 0,2-1-201,-2 1 1,-4 2 123,4 4 1,3-2-1426,-3 8 522,8-8 0,-5 13-1610,3-4 1357,5 4 988,-7 2 0,9 8 0,0 3 0</inkml:trace>
  <inkml:trace contextRef="#ctx0" brushRef="#br3">30986 14104 8493,'11'0'1894,"0"0"-678,-5 0-1365,-4 0 1,9 0 155,-5 0-263,-3 9 1,7-7 226,-3 4 1,-3-4-811,9-2 0,-7 0 465,7 0 1,-6 0-1020,6 0 1393,-1-8 0,8-3 0,-1-8 0</inkml:trace>
  <inkml:trace contextRef="#ctx0" brushRef="#br3">31411 13737 8136,'0'-19'2213,"-8"8"-1375,6-6-458,-7 14 0,7-5-303,-5 8 197,5 0-143,-6 0-630,8 8 312,0 3 64,0 9 1,8-8 0,5-1-112,4-2 1,3 6 65,-1-2 1,0 4 119,1 2 0,-1 0 187,0 1 1,1-1-46,-1 0 1,-2 3 87,-4 4 1,2-5-102,-8 5 0,-1 2 102,-6-2 1,-2 1-452,-5-1 1,3-4 123,-9 3 1,0-3-446,-6-3 0,6-6 232,0 0 1,7-9-531,-7 3 1,6-5-223,-5-2 1109,7 0 0,-12-17 0,6-5 0</inkml:trace>
  <inkml:trace contextRef="#ctx0" brushRef="#br3">31411 13737 13372,'9'-11'1025,"-5"-4"-726,9 9 1,0-9-274,6 2 0,7 0-751,0-6 1,6 4 538,-6-11 0,6 4 279,-6 3 1,6-7-94,-6 0 0,8-8 0,-4 4 0</inkml:trace>
  <inkml:trace contextRef="#ctx0" brushRef="#br3">22481 18142 8136,'0'11'-902,"0"-3"1177,0-8 1003,0 0-1001,0-8 1,0-3 53,0-8 0,0-1 125,0 1 1,0 0-32,0-1 1,0 1-107,0 0 1,0 6-296,0 0 0,-2 2 313,-5-2-570,5-4 0,-15 15 169,4-4 1,-4 6-125,-3 6 0,1 11-8,0 9 1,-1 8-153,1-2 1,-7 5 101,1 2 0,1-1-3,11 1 1,-4-3 95,4-3 1,4 1-108,3-8 350,4-1-117,2-5 0,8-9 56,5-5 0,4-4-28,3-2 0,8 0 114,4 0 0,-2-6-27,2-1 0,0-6-95,7 7 0,-7-3 38,1 3 1,-8 4-25,8-5 1,-10 5 37,3 2 1,-5 2-23,-1 5 171,-1 3 1,-6 10-107,0-1 1,-9-6 168,3 0 0,-7 0-46,-7 6 0,3 0-43,-9 1 0,0-1-139,-6 0 1,-7-6 87,0 0 1,-2 0 4,3 6 0,3-6-21,-4 0 1,-2-9-86,3 3 0,-3 1 60,2-1 0,4-1-198,-3-6 0,3 0-294,3 0 1,-1-6 226,1-1 0,2-8-584,4 2 1,4 3-80,9-3 231,0 0 1,0-6 166,0-1 0,7 7 454,-1 1 0,9-1 0,-4-7 0</inkml:trace>
  <inkml:trace contextRef="#ctx0" brushRef="#br3">22577 17099 8136,'0'-13'313,"0"0"117,0 9 20,0-5-380,-8 9 0,6 2 114,-5 5 1,-1-3-12,1 9 0,-1 2 29,1 11 0,5-5-86,-4 5 0,-3 2 56,3-3 0,-3 8-154,3-8 1,3 8-27,-3-8 1,2 1-105,-3-7 0,5 7-587,-4 0 537,3 0 1,3-7-406,0 0 117,0-8-805,0 6 613,0-15 642,9 7 0,2 0 0,8 1 0</inkml:trace>
  <inkml:trace contextRef="#ctx0" brushRef="#br3">23119 18354 8031,'-20'0'-308,"1"0"553,0 0 1,6 0 645,0 0-503,0 0 0,0 0 30,0 0 0,9-2-129,-2-4-93,3 4 0,6-13-70,3 8 1,-2-6-229,9 7 0,0-9 84,6 2 1,-1 2-780,-6-2 586,14 1 1,-13-6-477,13 5 0,-5 5 193,-1 8 0,-7 0-9,-1 0 1,-5 0 130,6 0 0,-9 8 372,3 5 0,3 13 0,1 4 0</inkml:trace>
  <inkml:trace contextRef="#ctx0" brushRef="#br3">23119 18567 6934,'2'-11'1070,"4"5"1,-4-5-663,5-2 1,1 2-169,-1-1 0,8-1-641,-2-7 1,-2 1 284,1 0 1,1-1-324,7 1 1,-1 0 177,0-1 261,1 1 0,-1-9 0,0-2 0</inkml:trace>
  <inkml:trace contextRef="#ctx0" brushRef="#br3">23583 17504 8136,'0'-19'-812,"0"0"1,0 6 2625,0 0-523,0 9-392,0-14-484,0 16 0,0-8-155,0 3-86,0 5-75,0-7 1,2 18 55,4 4 1,-1-2-362,7 2 1,1 2 26,7 10 0,-1 3-98,0 4 1,1 5-166,-1-5 1,-2 11 186,-4 2 0,2 2-37,-9-2 1,7-4 119,-6 4 1,-1-4-21,-6-2 0,0-1 16,0 1 0,0-9 267,0-4 28,-8-5 137,-3-1 292,-8-10-222,-1-1-281,1-9 0,6-2 35,0-5 0,9 3 156,-3-9 1,5 7-130,2-7 1,0 6 119,0-5-303,0 7 133,9-12-152,2 15 1,8-13 183,0 8-113,1 1 0,-1 15 41,0 3 0,-6 1-15,0 7 0,0-5 44,6 10 1,-6-1 127,0 2 0,-7 4-77,7 9 0,-2-1 162,2 1 0,-2-1-49,-5 1 1,-2 0-104,9-1 1,-8 5-80,1-4 1,3 2 93,-3-15 1,3-1-160,-3-5 0,-2-1 72,9 0 1,-6-6-53,6 0 278,-9-9-21,13 5-5,-15-9 1,9 0 61,-5 0 13,-3 0-54,5 0-238,-8 0-173,0 0-340,0-9-176,0 7 1,2-6-775,5 8-112,-5 0 439,7 0 1118,-9 0 0,8 8 0,3 3 0</inkml:trace>
  <inkml:trace contextRef="#ctx0" brushRef="#br3">24433 17813 8136,'-19'0'-129,"6"0"-70,0 0 621,9 0-141,-13 0 1,12 0 323,-8 0 153,0 0-112,3 0-346,-7-8 0,14 4 155,-3-9 0,4 6-141,2-6 0,0 1 154,0-8 1,2 1-163,4 0 1,5-1-263,8 1 0,1-7 160,-1 0 1,0 1-106,1 5 1,6 7-31,-1 1 0,8 1-207,-8-2 0,8 2-164,-8 5 0,1 4 179,-7-5 1,7 7-102,0 7 1,-2 3 61,-11 10 0,2 1-92,-9 5 1,3-2 44,-3 8 0,-4 0-21,5 7 1,-7-1-28,-7 1 0,3-7-73,-9 0 0,2-6 155,-2 6 1,-4-8 28,4 2 0,3-7 211,-3-6-128,0 4 139,-7-15 0,8 7 12,-1-9 34,8 0-168,-3 0 263,8-9-116,8 7 0,3-13-99,8 8 1,-6 1 161,0 6 0,0 0-96,6 0 0,-6 0 216,0 0-231,0 0 1,4 2 70,-4 5 1,-4-3 91,-9 9-90,8 0 1,-5 6-67,3 0 1,-4 1 26,-2-1 1,-8-6-10,-5 0 0,2 0-3,-2 6 1,0 0-11,-6 1 1,-1-1 15,1 0 1,-2-6-61,-5 0 1,4-7 8,-3 7 1,1-6-89,-2 6 0,5-7-11,-5 7 1,4-9 105,3 3 0,0-3-42,-1 2 1,8-3 18,-1 3 0,6-4 107,-6-2-100,9 0 286,-5 0-251,9 0-2981,0 0 2024,9 0 99,-7 0 103,15 0 1,-12 0-460,8 0 349,-1 0 809,8 0 0,-1-8 0,0-3 0</inkml:trace>
  <inkml:trace contextRef="#ctx0" brushRef="#br3">25110 18258 8136,'-9'11'778,"7"6"271,-7-15-479,1 7 1,3-12-166,-7-3 1,7-5-188,-1-8 1,4-9-1,2-2 1,0-2 148,0-1 1,0-5-97,0-7 1,2-7-31,4 7 1,-1-6-149,7 6 1,-5-7 176,6 7 1,-2-7-356,1 7 1,6 0 83,-5 7 0,4 1 5,2 5 0,0-2-41,1 8 1,-1 7-66,0 6 0,1 8-113,-1-1 1,0 4 77,1 2 1,-1 2-84,0 4 0,-6 5 43,0 8 1,0 3-183,6 4 1,-6-3 73,0 9 0,-9 1-141,3 5 0,-5 1-202,-2 0 1,0-1-323,0 1 1,0-1 93,0 1 0,-2 0 856,-5-1 0,-3-8 0,-18 7 0,-2-7 0</inkml:trace>
  <inkml:trace contextRef="#ctx0" brushRef="#br3">25129 18103 8136,'0'-19'115,"0"0"94,0-1 0,0 1 403,0 0 1,2-1-135,5 1 1,-3-2-19,9-5 0,0-2-89,6-4 0,7-3 71,0 10 0,1-10-398,-1 3 1,-4 4-279,4 2 0,1 5 331,-1 2 0,0 8 158,-7 4 1,1-1-16,-1 1 0,0 1-240,1 6 0,-1 9 0,0 1 0</inkml:trace>
  <inkml:trace contextRef="#ctx0" brushRef="#br3">25612 17601 8047,'0'-13'2042,"0"0"-1403,0 9 0,2-11-45,5 8 1,-3 1 221,9 6-770,0 0 1,6 0 107,1 0 1,-1 9-422,0 3 0,1-1-105,-1 2 1,-6 0-355,0 6 0,0 1-195,6-1 1,-6 0 28,0 1 0,-9-1 313,2 0 0,-3 1 579,-3-1 0,0 0 0,-9 0 0,-2 1 0</inkml:trace>
  <inkml:trace contextRef="#ctx0" brushRef="#br3">25612 17717 8136,'-17'-37'-546,"4"5"1,-2-2 1298,9 8 1,-1-8-242,7 2 0,0 1-95,0-1 1,11 2-107,8-2 0,3-9 209,10 9 0,-6-2 6,6 8 0,-2 11 38,2-4 1,5 12-537,-5 1 0,-4 6 49,-2 6 1,-3 11 23,3 9 1,-11 8 82,5-1 0,-12 10-167,5 2 1,-9 2 11,3-2 0,-7-2-186,-7 8 1,3-6-125,-9 7 1,7-9-110,-7 2 0,0-4-225,-6-3 1,1-1 267,6-5 1,-6-4-804,5-9 404,-4 1-1154,-2-10 1900,0-1 0,8-26 0,2-5 0</inkml:trace>
  <inkml:trace contextRef="#ctx0" brushRef="#br3">26173 17813 9619,'11'0'1776,"-3"0"1,-8 9-1353,0 4 0,7 4-302,-1 2 1,1 7 93,-7 0 0,0 8-468,0-1 1,0-3 238,0 2 0,2-2-1129,4 2 0,-4 2-31,5-8 1173,-5 8 0,-2-3 0,0 7 0</inkml:trace>
  <inkml:trace contextRef="#ctx0" brushRef="#br3">26888 17485 6991,'-8'-11'205,"5"-6"1,-5 13-98,8-9 1,0 7 0,0-7 238,0-2-144,0-3 0,-7-1 0,1 0 84,2-1 1,1 1-119,3 0 1,0 6 135,0 0 48,0 0-61,-8-6-120,6 0 1,-7 6 154,9 0 5,0 9 103,0-14-122,0 16-284,0-6 217,0 8-190,0 0 0,0 8-13,0 5 1,2 4-116,5 3 1,-3 5-27,9 1 0,-7 8 129,7-1 0,-2 3-88,2 3 0,4-1 81,-4 1 1,-2 6-37,2 0 0,-3 0 16,3-6 1,4-3 25,-4-3 0,-4 1 72,-3-8 52,5 8 1,-9-12 265,5 3-200,-5-12 250,-2 4-159,0-14-37,0 5-17,0-16-413,0 5-280,0-5-577,0 8-1139,0-9 1013,0 7-1009,0-7 896,0 9 1095,0 0 1,8 0 0,3 0 0</inkml:trace>
  <inkml:trace contextRef="#ctx0" brushRef="#br3">27429 17562 8136,'0'-19'111,"0"0"1,0-1 0,-2 1 0,-2 0 456,-3-1 1,1 1-1,4 2 712,-5 4-453,5-4-160,-6 6 89,8 0-317,0 3-256,0 8 0,2 2-85,4 4 0,-1 5 142,7 8 0,-5 7-159,6 0 0,-7 8-383,7-1 1,-2 3 196,2 3 1,2-1-446,-9 1 1,3-3 259,-3-3 0,-1 3-506,7-4 0,-7-4 210,1-2 0,3-5-275,-3-1 0,3-3-300,-3-4 771,-4-5 1,13-12-226,-8-9 615,-1 0 0,3-32 0,2 4 0</inkml:trace>
  <inkml:trace contextRef="#ctx0" brushRef="#br3">27681 17021 9560,'0'-10'1515,"-9"1"0,7 11-1236,-5 5 1,5 3-61,2 10 0,7 5 21,-1 1 1,3 9-306,-3-3 1,-1 4 152,7 3 0,-5 0-328,6-1 0,-3 7 15,3 0 0,2 7-99,-8-7 0,6 6-489,-7-5 1,7 5 345,-6-6 1,-1-6-558,-6-7 1,2-2-174,5 2 835,-5-4 1,4-11 361,-12-4 0,-5-4 0,-8-9 0,8 0 0,-15 0 0,5 0 0</inkml:trace>
  <inkml:trace contextRef="#ctx0" brushRef="#br3">27623 17852 8136,'0'-11'2239,"0"-6"-1160,0 6-750,0-8 1,0 0-35,0 0 0,2-3 124,4-4 1,5 3-639,8-10 1,1 8 221,-1-7 1,7 6-968,0-6 0,1 2 537,-1-3 0,-2-1-905,8 8 0,-8 0-4,1 7 1336,-3 0 0,6-1 0,2 1 0</inkml:trace>
  <inkml:trace contextRef="#ctx0" brushRef="#br3">28048 17408 9234,'-2'-11'2275,"-5"5"-1832,5 3 0,-6 6-277,8 3 1,-3 5 45,-3 8 0,4 3-156,-5 3 0,5-3-22,2 4 1,0 1-142,0-1 0,2 6-353,5-6 1,-3-2 240,9-11 0,0 4-270,6-4 0,1-5 163,-1-1 0,0-5-307,1-2 1,-1-2 215,0-5 0,5-3-42,-5-10 0,5 1 24,-11 0 1,-3-7 434,3 0 0,-2 0 0,2 7 0,-4 0 0,-9-1 0</inkml:trace>
  <inkml:trace contextRef="#ctx0" brushRef="#br3">28338 16963 8121,'-13'-25'0,"2"-1"88,3 2 276,-7 3 0,6 1-109,-4 1 1,2 6 465,5 0-131,4 9 455,-7-4-753,9 8-304,0 8 1,0 3-65,0 8 1,0 0-129,0 1 0,0 1 127,0 5 1,0-5 3,0 5 1,0 2-29,0-2 0,2 0-80,5-7 0,-3 0-17,9 1 1,-7-1-58,7 0 0,-2 1 125,2-1 0,4-2-22,-4-4 0,4 2 159,3-9 0,-1 7-105,0-6 0,1 6 82,-1-7 0,-2 3-75,-4-3 1,4-4 280,-4 5-46,4 3 0,-4-1 439,0 4-303,-9 4-49,5-6 1,-9 8-106,0 0 1,2-6-10,4 0 1,-3 0-258,3 6 1,-4 1 81,-2-1 0,9 0-48,4 1 1,-3 1 51,3 5 0,-2-5 287,2 5 0,4 2-29,-4-2 1,-4 6 123,-3-6 0,3 6-25,-3-6 1,0 6-151,-6-6 1,0 6 261,0-6 0,0 6-40,0-6 0,-2 8-67,-4-2 0,-3-4-77,-4-2 0,-4-5-123,4-1 1,-2-8 20,2 1 1,-4-8-204,4 1 1,3-4-120,-3-2 1,6 0 4,-6 0-1464,9 0 1202,-13 0 0,13-2-2994,-9-4 3444,8 4 0,-20-16 0,3 8 0</inkml:trace>
  <inkml:trace contextRef="#ctx0" brushRef="#br3">30580 16886 8136,'-11'-19'545,"-6"8"0,13-4-230,-9 9 0,9-3 34,-3 3 0,3 3 1,0-5 591,-3-1-461,1 7-412,6-6 177,0 8-289,0 0 0,8 0-6,5 0 1,-2 8 44,2 5 1,0 6-360,6 7 0,-6 2 184,0 4 1,-2 5-387,2-5 1,-3 6 230,-3 8 0,-5-6-49,4 5 0,-3-4 81,-3-2 1,0-3 173,0-3 0,-3 1-158,-3-8 0,2-1 446,-9-5 580,8-10-464,-12-1 316,7-9-419,-10 0 1,7-6 258,0-1-170,9-8-56,-4 4 1,8-1 80,0-1-193,0 8-39,0-12-14,8 15 162,3-7-126,8 9 1,1 3-5,-1 3 1,-2-2-5,-4 9 1,4-2 1,-4 2 0,4 4-10,2-4 0,-1-2 3,-5 2 0,4-1 20,-4 8 1,2-1-143,-2 0 0,2 3-73,-9 4 1,9-5 165,-2 5 0,-4-5-23,-3-1 1,3-1 4,-3 0 0,3 1 91,-3-1 1,-4-6-82,5 0 21,-5 0 1,-2-1-122,0 1 7,0-8-524,0 12 396,0-15 0,2 6-293,4-8 49,-3 0-861,5 0 394,1 0 906,1 0 0,10-8 0,-1-3 0</inkml:trace>
  <inkml:trace contextRef="#ctx0" brushRef="#br3">31237 17060 8136,'0'-13'-179,"0"0"0,0-2 1,-2 0-1,-2 0 861,-2 2 1,-1 7-1,7-7 469,0-2-291,0 6-384,0-8 107,-9 15-21,7-7-244,-6 9-126,8 0 55,0 0-92,-9 9 0,7-5-153,-4 9 0,3 0-215,3 6 0,0 7 102,0 0 0,0 8-172,0-2 0,0 5-71,0 2 0,3 1-49,3 5 0,-2-4 45,9 4 0,0 3 153,6-3 1,1 0 135,-1-7 0,0-8-148,1-4 1,6-7 260,-1-6 1,1-4-65,-7-9 1,7-9 311,0-4 0,0-6-2,-7-7 1,0 3 120,1-9 0,-3-1-63,-4-5 1,2 1 5,-9 5 0,1-2 188,-7 8 1,0-6-124,0 6 0,0 0 13,0 7 1,-2 8-140,-5 5 0,3-3-448,-9 3 1,0-1-231,-6 7 0,-1 2-483,1 5 1,0 4 129,-1 8 1,1 0 326,0 1 1,-1-1-706,1 0 1,0-2 452,-1-4 1,3 4-129,4-4 1,3 2 790,3-2 0,5 4 0,-7-6 0</inkml:trace>
  <inkml:trace contextRef="#ctx0" brushRef="#br3">32049 17330 8136,'-10'11'367,"1"0"583,9-5-143,-9-3-264,7 5-70,-6-8-144,8 0 1,-3-6-90,-3-1 0,4-8 461,-5 2-427,5-4 1,2-9 0,0-2 471,0-2-510,0 7 1,-6-14-1,-1 5-7,3-4 1,-4-3-41,1 0 0,-2 1-89,3-1 1,4 0 154,-5 1 1,5 1-350,2 5 1,0 4-15,0 9 0,0 0-105,0-1 0,0 7-212,0 0 0,2 9 196,5-2 1,-3 4 111,9 2 1,0 0-80,6 0 1,1 0-134,-1 0 1,7 8 69,-1 5 0,3 4-55,-2 3 1,-4 1-307,3 5 1,3-3 211,-2 10 1,0-8-257,-7 8 0,-6-8 199,0 8 1,-2-8-32,2 7 1,-5-8 107,-8 2 1,0 2 387,0-2 0,-8-1 0,-5-5 0,-4-3 0,-3-4 0,1-3 0,0-3 0,-3-5 0,-4 4 0,5-1 0,-5 1 0,5-4 0,1 5 0,-6-5 0,1-2 0,5-2 0,8-5-3,-1 5 807,-7-15-175,10 6 0,1-8-1,9 0 1,0 6-199,0 0 1,6 0-88,1-6 0,8-1-73,-2 1 1,4-2-221,2-5 0,1 4-182,-1-3 0,0 3-365,1 3 0,-1-1 376,0 1 1,1 0 120,-1-1 0,9 1 0,2 0 0</inkml:trace>
  <inkml:trace contextRef="#ctx0" brushRef="#br3">32378 16770 8433,'0'-11'1838,"0"1"-646,0 3-617,8 5-335,-5-6 1,7 8-179,-3 0 82,-5 0 1,15 8-506,-4 5 1,-2 2-77,2-2 0,-7 4-447,7-4 1,-2 4-350,2 2 0,2 1 232,-9-1 1001,1-8 0,1 15 0,3-5 0</inkml:trace>
  <inkml:trace contextRef="#ctx0" brushRef="#br3">32378 16751 8136,'0'-19'-68,"2"-1"236,4 1 1,-3 0 229,3-1 1,5 1-96,2 0 0,2 6 56,-2 0 1,4 2-16,-4-2 0,10 5-41,3 8 1,0 0-196,-7 0 1,1 2-183,-1 4 1,-6 5 42,0 8 1,-3 7 85,3 0 0,-4 0-333,-9-7 0,0 7 160,0-1 0,0 3-391,0-2 1,0-4 58,0 3 1,-7-3-1193,1-3 1642,-9 0 0,4 9 0,-8 2 0</inkml:trace>
  <inkml:trace contextRef="#ctx0" brushRef="#br3">32938 16867 10803,'11'0'779,"-2"0"1,-7 6-1102,4 1 257,-3 8 0,7-5 1,-5 10-1,1-1-527,-2 0 0,-2 1 403,-2-1 1,7 0-902,-1 1 0,1-7 1090,-7-1 0,0 10 0,0 8 0</inkml:trace>
  <inkml:trace contextRef="#ctx0" brushRef="#br3">33093 16364 8136,'-2'-10'722,"-4"3"72,3 5-436,-5-6 1,8 3 359,0-8-711,0 9 1,2-11 0,2 6-110,3-1 0,8 5-269,-2-1 0,2 2 228,-2-3 0,4 5-112,-4-4 1,4 10 65,2 2 0,-6 9 44,0-2 1,-2 4 50,1 3 1,-1-1 40,-4 0 0,-3 1 33,9-1 1,-9 0 11,3 1 0,-3-1 129,2 0-153,-4 1 1,9-3 245,-4-4-231,-5 4 1,9-15 98,-5 5 1,-4-3-70,5 2 133,-5-4 15,-2 16 59,0-8 0,0 10 47,0-1 1,-2 0-121,-5 1 0,3-1-11,-9 0 0,2-6 98,-2 0-302,-4 0 208,15 6-1537,-7-8 683,9-2 0,0-18 714,0-4 0,9-13 0,2-4 0</inkml:trace>
  <inkml:trace contextRef="#ctx0" brushRef="#br3">32803 15688 7385,'-6'-19'0,"-3"0"-676,-2-1 1,7 7 1196,-2 1 1,-3 5 0,3-6-1,-1 0 264,-1 3 0,5-1 165,-3 4-115,4 5-354,2-15-444,0 15 1,2 2 144,4 13 1,-1 6-198,8 7 1,-7-2-248,7 8 1,-2-7-254,2 8 1,2-3 258,-9 2 1,7 2-181,-7-8 1,3 6-452,-3-6 1,-1 0 355,8-7 1,-7 0 209,7 1 0,-7-7 321,7-1 0,0-7 0,6 3 0</inkml:trace>
  <inkml:trace contextRef="#ctx0" brushRef="#br3">32958 15495 8136,'0'-13'77,"0"0"0,0 7 180,0-7 0,0 7 550,0-7-498,0 8 1,0-5-50,0 3 136,0 5-449,8 2 1,1 11 122,4 8 0,2 0-565,-9 1 0,3-1 203,-3 0 0,-1 1-94,8-1 1,-9 0-444,2 1 0,-4-7 0,-2-1 829,9 1 0,-7 15 0,7 2 0</inkml:trace>
  <inkml:trace contextRef="#ctx0" brushRef="#br3">32861 15766 8136,'0'-11'0,"2"-4"103,5 8 1,-5-1 376,4 1-684,5-3 0,0-10-7,8 1 1,0 6-529,1 0 739,8 0 0,2-6 0,8 0 0</inkml:trace>
  <inkml:trace contextRef="#ctx0" brushRef="#br3">33499 15708 8136,'0'-20'-26,"0"1"1,0 0 97,0-1 0,0 7 0,0 1 369,0-4-235,0-1 1,0-2 97,0 0 1,-2 8 114,-5 4-34,5-3-113,-6 8-126,8-7 82,0 9-341,0 0 212,0 9-150,-9 1 0,7 10 120,-4-1 1,3 0-225,3 1 1,0-1 111,0 0 1,0 1-177,0-1 0,0 7 0,0-1 1,3 3-21,3-2 1,-2-4 26,9 3 0,-9 3 100,3-2 0,4 0 48,2-7 0,-3-2-66,3-4 1,-6 4 209,5-4 0,-5-4-97,6-3 0,-7-4 133,7-2 0,-6 0 173,5 0-81,-7 0 1,3-2 217,-8-4-207,9 4-92,-7-16 1,7 14 52,-9-9-119,0 9-43,0-5-1,0 1 13,0 6-256,0-7-18,0 9-12,0 0 253,0 9 1,0-7 92,0 15 281,0-6-248,0 8-59,0 0-164,0 1 1,0-1 135,0 0 1,0-6-224,0 0 1,0 0-71,0 6 218,8 1 1,-3 5 33,7 1 0,-5 0-8,6-7 1,-9 1 88,3-1 0,3 9-61,3 4 0,-4-2 303,-3 2 0,3 0-68,-3 7 1,1 0 145,-7-1 0,0 3-64,0 4 1,0-4-136,0 4 1,0-4-194,0-2 1,0-7 104,0 0 0,-7-6-43,1 6 1,-7-2 75,6 2 0,-5-4-177,5-9 0,-8 1 59,2-1 1,5-6-325,1 0-355,-4-9-10,9 5 0,-8-9-876,3 0-981,5 0 2522,-7-9 0,1-2 0,-3-8 0</inkml:trace>
  <inkml:trace contextRef="#ctx0" brushRef="#br2">24279 15128 7583,'0'19'-1618,"0"-6"2033,0 0-656,0-9 265,0 5 91,0-9 60,0 8 25,0-5 1,0 14 42,0-4-1,-3 2-126,-3-2 0,4 4 288,-5-4-261,5 12 1,2-3 0,0 4-76,0-5 1,2-4 0,5-2 0,4-2 0,1 0 0,1 0 58,2 0 0,2-9-210,3 3 273,-1-5 0,-6 4 180,0 1-77,0-1 1,-2-8-58,-5-5 0,-6 3-198,-6-9 1,-5 0 88,-9-6 0,-1-7-77,-5 1 0,5-10-129,-5 3 1,-4-4 60,-2-3 0,-5-2-28,-1-4 0,-3-4 31,-4-9 0,-5 0 14,-8 0 0,-11-2 94,-8-5 0,-2 5-247,34 28 0,-1 0 0,2 0 0,-2 1 163,-1-1 0,-2 0 1,-3 2-1,-2 0-54,0-2 0,-1 0 0,1 1 0,0 1 81,0 1 1,-1 0 0,0 0 0,0-2 5,-3-1 0,0 0 1,3 2-1,-1 0-5,-2-2 0,0-1 0,3 2 1,0 0-40,-3-1 0,0 0 0,0 2 0,0 0-227,3-2 1,1-1-1,-3 0 1,0 0 160,-1 1 1,0-1 0,1-2 0,0 0 193,2 3 1,1-1 0,-1-3 0,2-1-47,2 2 0,-1-1 1,-1-1-1,-1-1 18,-4-1 1,0 1 0,4 0 0,0 1-34,2 1 1,1 1 0,2-2 0,-1 1-6,2 3 1,0 1 0,-4-3 0,-2 0 23,0 2 0,-1 1 0,2 0 0,1 2-34,0 4 1,1 0 0,-2-1 0,0 1 47,2 3 0,-1 1 0,-4-4 0,-2 0-73,1 3 1,-2 1 0,3-1 0,-1 1-8,-1 2 1,0 1-1,-1 1 1,2 0-7,2 1 1,0 2 0,-1 0 0,0 2-236,1 3 1,1 0 0,-49-9 186,13 0 0,6 0 11,13-1 1,-4 7-31,4 0 1,4 3 58,3-3 1,10-2 269,3 8 1,6-1-212,-7 1 1,11 5 347,3-4 0,5 4-382,8 2 1,3-7 117,-4 1 1,11-3-165,2 3 0,7 4-172,-7-5 52,9-4 0,-5 1 61,9-10 0,0 1-408,0 0 1,2-1 95,5 1 0,3-9-28,10-4 1,8-5 14,4-1 0,7-1 19,6 0 1,-2 1 235,8-1 1,-1 7 134,1 0 0,9 2 179,-8-2 1,8 4-198,-8 8 1,-3 1 132,2 0 1,-8 2 30,3 4 0,-8 4 463,-6 9 5,5 0-315,-24 0 1,0 9 127,-26 4 0,-17-3-113,-22 3 1,-8 2-108,-11 11 0,-2-5-29,-17 5 1,-2-4-226,-12-3 1,-1 2 148,51-8 0,-1 0 0,-1-2 0,0 0-45,-47 14 1,0-10-91,6-2 1,11-6-234,9 6 0,13-9 54,18 2 1,10-1-468,17 1 359,8-4 0,4 9 83,14-5 1,4-1 133,8 8 1,7-1 370,-1 8 0,3-1-78,-2 0 1,-4 1 5,3-1 0,-3 0 622,-3 1-291,-8-1 0,-2 0-207,-9 1 0,-3-7-1160,-3-1 0,-11-5 197,-9 6 654,-8-9 0,-5 13 0,-10-6 0</inkml:trace>
  <inkml:trace contextRef="#ctx0" brushRef="#br2">18847 11341 7332,'6'-13'0,"3"3"119,1 1 0,-3-4 364,6 7 1,-7-7-1,5 4 214,-2-2-532,6 7 0,-5-4 173,10 8-254,-10 0 1,-1 2-70,-9 4 0,0-2 102,0 9 0,0-6-53,0 6 0,0-7-42,0 7 1,0-7 193,0 7-260,0 0 0,-2 4-10,-5-4 1,-3 4-98,-10-4 0,1-2 83,0 2 1,-9-7-75,-4 7 1,-7-2 79,-6 2 0,-2 4 25,-5-4 0,-10-2 140,4 1 0,-5-5-101,5 6 0,0-7 65,0 7 0,9-6-82,4 5 0,4-7 3,2 1 0,1 3 22,-1-3 0,9 7-13,4-7 1,5 1 67,2-7 1,6 6-60,0 1 316,8-1-192,-12 3 207,15-7-206,-15 15 0,13-13-38,-9 9 0,6-2-35,-6 2 1,7 2-4,-7-9 1,9 9-2,-3-2 0,-1 4 16,1 3 0,1-7-8,6 0 1,0-1-14,0 8 1,0 1 166,0 5 0,6-5-86,1 5 1,8 2-119,-2-2 1,4 8 36,2-2 0,1 5 2,-1 2 1,0-1-17,1 1 0,-1 0-26,0-1 0,0-6 153,1 1 1,-1-1-75,0 6 1,1-5 147,-1-1 1,-6-9-14,0 3 0,0-4 64,6-3-179,0 0 0,1-2 14,-1-4 1,-6-2-186,0-4 102,-9-5-1458,5 6 1068,-9-8 0,0-2-1457,0-4 0,0 1 877,0-8 1,2 1-450,4-8 1380,-3 10 0,14-8 0,-7 8 0</inkml:trace>
  <inkml:trace contextRef="#ctx0" brushRef="#br2">31276 14471 7602,'-11'0'545,"1"0"-216,3 0-123,5 0-133,-7 0 1,12 2-180,3 5 0,-2-5 69,9 4 1,0-4-52,6-2 0,3 7-25,4-1 0,-3 1 102,9-7 0,-6 0-80,6 0 0,1-2 65,5-5 1,-5-1-139,-1-5 0,0-13 97,7 0 1,-1-8-375,1-5 0,6-10 14,0-9 118,0 0 0,3-34 0,1 1 1</inkml:trace>
  <inkml:trace contextRef="#ctx0" brushRef="#br2">27951 5777 7563,'9'11'-9,"-7"6"1,15-13-14,-4 9 1,6-9-79,7 3 0,-4-3 1,6 0-1,-3 3-588,1-3 688,8-2 0,-3-10 0,7-3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26791 1913 7602,'0'-20'139,"0"1"1,0 0 426,0-1 1,-8 10 0,-5 3-364,-4 5 1,-3 6 0,-1 9-1,-3 13-98,-1 8 0,-3 14-33,2 3 0,4 7-125,-3 7 0,3 8 56,3 4 0,2 4-97,4-10 0,4-2-51,9 2 0,2-11 61,5-2 1,6-11 19,12-15 0,5-6 48,9-13 0,6-5 279,0-8 0,7-8-98,-7-5 1,9-6 81,-3-7 0,-4-2 31,-1-4 1,-8-5 8,-6 5 1,1-2-99,-14 2 0,5-5-11,-11 5 1,-5-2-204,-1 1 1,-5-1 136,-2 8 0,0-6-157,0 6 1,-7-6 35,1 6 1,-9 1-395,2 5 1,-4 3-42,-3 4 90,1-4 0,0 8-549,-1-3 1,3 1-152,4 4 194,-4 5 1,9-4 152,-5 12 707,-5 5 0,8 8 0,-10 1 0</inkml:trace>
  <inkml:trace contextRef="#ctx0" brushRef="#br0">26733 3169 7602,'3'-18'83,"3"6"294,-4-6 0,7 8 801,-9-10-673,0 1 0,0 6 148,0 0-473,0 9 113,0-5-211,0 9 40,-9 0 1,5 2-47,-9 5 0,0-3-110,-6 9 0,-1 0-50,1 6 1,-2 1-52,-5-1 1,-4 2 62,-9 5 0,-2 4 94,-4 9 0,-4 2-17,-9 4 1,-2-2-103,-5 8 0,-1 1-73,-5 6 0,-2 0 159,8 0 1,1-7-33,6 1 1,2-9-3,5 2 0,-3-5 91,9-1 1,6-2-55,7-5 1,8-4 74,-2-9 0,5 7-68,2 0 1,-1-7 6,1-6 0,6-3 1,0 3 0,7 2 188,-7-8-165,9 8-676,-5-13-507,9 7 542,0-9-675,0 0 866,0 8 1,2-6 114,5 5 1,10-5 304,9-2 0,-1 0 0,3 0 0,2 0 0</inkml:trace>
  <inkml:trace contextRef="#ctx0" brushRef="#br0">26849 3362 7602,'0'-20'-570,"0"1"1289,0 0 0,0-1 76,0 1 17,0 8 158,0-6-647,0 15 0,3-6 44,3 8-226,5 0 1,10 0 11,5 0 0,-5 8-60,5 5 0,4 4 55,3 2 1,-3 3-210,2 4 1,2-3 31,11 10 1,-4-1-137,4 6 1,-2 7-7,2 1 1,0 7 87,13-1 0,-10 1 144,10-1 0,-7 2-60,1-9 1,4 2 94,-5-2 1,-4-11-94,-2 5 1,-4-13 168,-2-1 0,-9-3-25,-4-3 0,-7-6 149,-6 0-105,-4-9-388,-1 13 0,-6-12-968,5 8 621,-5-9-221,-2 5 262,0-9-1151,0 0 732,0 8-366,0-6 1288,0 15 0,0-6 0,0 9 0,0-1 0</inkml:trace>
  <inkml:trace contextRef="#ctx0" brushRef="#br0">28203 4173 7602,'0'-13'212,"0"0"104,0-2 0,-3 0 194,-3 3 0,4 1 1,-5 4 1,-3 5-166,-3-4 1,2 4 26,-2 2-587,0 0 0,-6 8 189,0 5 0,-1 6-197,1 7 1,2-2 71,4 8 1,-2 0-61,8 7 0,-6 2 98,7 4 0,0-5 65,6 6 1,0 1-149,0-2 1,6 0 44,0-6 0,10-3 222,-4-4 0,12 3-79,2-10 1,6-5 208,-6-7 1,8-9 65,-2 2 1,5-6-111,2-6 1,-3-5 239,-4-8 1,5-9-109,-5-4 1,-4-5 37,-2-1 0,-5-1-68,-1 0 1,-3 1-267,-4-1 1,2 0 77,-9 1 1,0-1-412,-6 0 0,-6 7 59,0 0 1,-9 15-111,2-2 1,-4 6-525,-3 0 0,1 4 369,0 9 0,-1 0-998,1 0 1224,0 0 0,-1 0 319,1 0 0,0 0 0,-1 0 0</inkml:trace>
  <inkml:trace contextRef="#ctx0" brushRef="#br0">28280 4888 7602,'0'-19'577,"0"6"14,0 0 1,6 7 1031,1-7-1238,-1 8 1,-8-3 164,-4 8-363,3 0 0,-14 2-1,4 4 1,3-1-153,-3 8 0,0-1-130,-6 8 0,-1 6 118,1-1 0,4 3-136,-4-2 1,3 4 27,-9 9 0,3-1-37,3 1 1,-7 0 102,0-1 0,-2 3-23,3 4 0,1 2 15,-8 5 1,8 1-11,-2-7 1,5-1-133,2-7 1,-1 1 57,1 0 1,6-7-107,0 0 1,9-8-134,-3 1-366,-3-3 432,8-3 0,-7-6-460,9 0 99,0-9 1,9 5 249,3-9 0,-1-2 74,2-5 1,6 3 321,7-9 0,9-8 0,-5-9 0</inkml:trace>
  <inkml:trace contextRef="#ctx0" brushRef="#br0">28357 5043 7602,'13'-7'0,"0"1"500,-9-9 479,5 13-271,-1-7-295,-5 9 1,5 2-68,-8 5 0,7 3-50,-1 10 1,7-1-111,-7 0 1,9 3 7,-2 4 1,5 1-249,1 6 0,-6 3 108,0-4 0,6 1-112,7 5 1,-1-10 41,-5 11 0,6-7-102,-1 0 0,3 2-3,-2-8 1,-4 0-398,3-7 1,-3-6 217,-3 0 1,-6-9-1230,0 3-222,-9-5 711,13-2 1040,-14-9 0,-3-1 0,-11-10 0</inkml:trace>
  <inkml:trace contextRef="#ctx0" brushRef="#br0">25245 4289 7140,'0'-19'322,"-2"8"178,-5 5 0,3-3-82,-9 3 1,0-1 0,-6 7 341,0 0-635,-1 0 0,1 2 62,0 5 0,2 4-252,4 8 0,-2 7 124,8-1 1,1 8-357,6-8 1,0 10-110,0-3 0,10-4 226,10-2 0,1 1 64,11-1 0,3-6 26,10-8 0,-2-7 234,8 1 0,-1-6-83,1-6 0,3-7 297,-9-13 0,-2 2-140,-11-8 0,1 2 121,-14-2 0,-2-5-72,-10 5 1,-5 2-67,4-2 1,-12 2-137,-7-2 1,-4 2 103,-3 4 0,1 4-404,0-3 0,-1 5 140,1 8 0,6-3-1450,0 8 1143,0 1 1,-6 6-827,0 0 1,6 8 1227,0 5 0,-9 13 0,-8 4 0</inkml:trace>
  <inkml:trace contextRef="#ctx0" brushRef="#br0">25052 4849 7602,'8'-10'164,"-6"-7"-164,5 4 0,-3-2 888,3 2 1,-5-4-124,4 4 1,-4 2 509,-2-2-694,0 9-213,0-5-170,0 9 1,-8 0-213,-5 0 1,-4 9 73,-3 4 0,-8 4-96,-4 2 0,-6 9 54,-8 4 0,-5 5-166,-13 1 1,-5 7-66,-9 1 0,8 1 179,-1-2 0,8-4-39,-1 4 1,6-4 44,6-3 1,14-6-438,12 1 151,5-10-76,10 5 0,2-15-134,9 0-255,0-9-117,0 5 25,9-9-211,2 0 726,8 0 0,0 0 126,1 0 0,-1 0 230,0 0 0,7-2 0,0-5 0,-1 5 0,3-24 0,2 5 0</inkml:trace>
  <inkml:trace contextRef="#ctx0" brushRef="#br0">24897 5004 7602,'9'-11'-719,"-7"-6"1458,15 6 0,-13-6-260,9 4 1,-6-2 165,6 9 1,-9-3 156,2 3 202,5 4-668,0-7 0,8 9-119,0 0 1,-6 2-49,0 5 1,2 1 17,11 5 0,-5 6-361,5 1 0,-4-1 204,-3 7 0,7-3-408,0 3 1,1-4 254,-1 3 1,-4 3-362,4-2 1,1 2 238,-1-2 0,0-5-127,-7 5 0,1-11-240,-1-2 1,-6-2 242,0 2 0,-7 2-885,7-9 844,-9 0 1,3 1 409,-14-1 0,-3 9 0,-10-4 0</inkml:trace>
  <inkml:trace contextRef="#ctx0" brushRef="#br0">24143 5584 7602,'0'-28'205,"0"-4"0,0 4-7,0 2 0,0 11 0,-2 4 0,-2 0 381,-3 1 1,-8 5-460,2-1 0,-6 4 0,-5 4 1,-3 4-18,-4 7 1,-1 13-41,-6 6 0,1 5 94,5 1 1,-5 3-216,5 4 1,4-4-242,2 4 0,14 2 200,5-2 0,5-2-82,2-11 0,2 3 57,5-9 0,12-3 115,13-10 0,5-4-20,1-9 1,7 0 61,0 0 1,7-9-70,-7-4 0,0-4 180,-6-2 0,-3-7-2,-3 0 1,-5-8 111,-9 2 0,0-5-1,1-1 0,-10 1-120,-3 5 1,-5-5-73,-2 5 1,-2-7 51,-5-6 0,3 11-120,-9-5 0,0 14 119,-6-1 1,0 11-571,-1 2 0,1 9 235,0-3 0,-1 7-1065,1 7 1,0 3 1287,-1 10 0,1-1 0,0 0 0</inkml:trace>
  <inkml:trace contextRef="#ctx0" brushRef="#br0">23969 5912 7602,'0'-19'0,"-2"-1"635,-4 1-77,3 0-185,-14-1-163,7 10 1,-12 10 135,-4 13 0,3 12-106,-10 8 0,-7 5-15,-12 7 1,-4 5-226,-2 8 1,0 0-91,0 0 0,0 0 164,0-1 1,2 6-58,5-5 1,6 2-166,13-15 1,-3-6 99,9-7 0,1-9-361,5 3 168,10-13 1,1-2-377,9-5 252,0-4-252,0 7 85,0-9 1,2-2 197,5-5 0,-3 5-272,9-4 606,0-5 0,6 0 0,0-8 0</inkml:trace>
  <inkml:trace contextRef="#ctx0" brushRef="#br0">23950 6009 7602,'11'-11'2207,"-3"-6"-1842,1 15 0,-5 4 84,9 17 0,-7 3-75,7 10 0,-6 0-137,6 7 0,-3-1-170,3 1 1,4 6 91,-4 0 0,5 0-256,1-6 0,0-1 120,1 1 1,-1-2-317,0-5 1,1 2 152,-1-8 0,-2 0-598,-4-7 0,4-8 316,-4-5 1,4-4-699,2-2 1,1 0-108,-1 0 1227,0 0 0,1-8 0,-1-3 0</inkml:trace>
  <inkml:trace contextRef="#ctx0" brushRef="#br0">25612 5526 7602,'0'-13'558,"0"0"373,0 9-460,-8-14 0,3 16 384,-7-4-737,-1 4 0,-7 10 0,3 5 0,2 6-45,2 7 1,7 2-57,-7 4 1,9 3-338,-3-10 0,5 8 201,2-8 0,2 8-180,5-8 1,3-5 106,10-7 0,1-9 106,5 2 1,2-4-12,4-2 1,5-2 178,-5-4 1,-4-5 27,-3-8 1,3-3 184,-2-3 0,-9 1 198,-10-8 1,1 6-146,-1-6 0,-1 6-158,-6-6 0,-8 8-24,-5-2 1,-4 5-366,-3 2 0,3-1 149,4 1 1,-4 8-328,4 5 1,2-3-787,-1 3 156,7-1 1,-3 10-506,8 3 1512,0-4 0,0 24 0,0-5 0</inkml:trace>
  <inkml:trace contextRef="#ctx0" brushRef="#br0">25767 5854 7772,'-19'0'1069,"-1"0"0,7 2-754,1 5 0,5 3-181,-6 10 1,7 1 0,-5 5 0,0 6 32,1 5 1,3 1-255,-6 1 0,7 0-13,-7-1 1,2 1-45,-2 0 1,-4-1-265,4 1 1,2-1 217,-1 1 1,5-2-298,-6-5 0,9 2 198,-3-8 1,3 2-82,-2-2 1,4-5-257,-5 5 12,5-5 614,2-1 0,9-1 0,1 0 0</inkml:trace>
  <inkml:trace contextRef="#ctx0" brushRef="#br0">25864 6009 7602,'8'-11'0,"-6"-6"427,5 4 0,-3-2-69,3 2 1,-3-2 440,9 9 0,-7-1-141,7 7 0,-7 0 22,7 0 0,-6 2-194,6 5 0,0 6-149,6 12 1,-2-1-394,-4 8 0,4-2 109,-4 2 0,4 5-205,3-5 0,-3-4 163,-4-2 1,4 2-918,-4-3 0,4 1-69,2-7 0,1 1-380,-1-1 0,0-2-242,1-4 1597,7 4 0,4-6 0,7 8 0</inkml:trace>
  <inkml:trace contextRef="#ctx0" brushRef="#br0">27681 5912 7602,'0'-19'637,"-3"2"-6,-3 4-117,4-4 1,-15 14-164,4-3 1,2 6-86,-2 6 1,0 5-258,-6 8 0,0 9 70,-1 5 1,7 5-18,1 7 1,7-4 74,-1 4 1,4-2-397,2 2 1,2-4 154,4 4 0,11-13-264,9-6 1,11-5 148,1-1 1,1-10 189,6-3 1,2-14 255,-1-5 0,-1-8-107,-7-5 1,-1-8 64,-5-12 0,-4 4-40,-9-4 1,-8 2 152,-5-2 1,-3 5-39,-3-6 1,-5 6-187,-8 1 1,1 3 95,-14 3 0,4 8-600,3 12 0,0-2-626,-1 8 184,1 1 1,0 8 30,-1 4 0,3 5 335,4 8 0,-4-4 506,4 5 0,-4-5 0,-2 13 0</inkml:trace>
  <inkml:trace contextRef="#ctx0" brushRef="#br0">27816 6356 7602,'0'-12'613,"0"-1"293,0-2 0,-2 0 1,-5 4-453,-6 11 0,3 2-376,-3 11 0,0 6 1,-9 9-1,-1 2-128,-3 5 0,-8 1-57,1 3 1,-1 6 122,2 0 1,-5 6-182,5-6 0,-4 9 41,-3-2 0,3 1-113,3-1 0,3-5-24,4-8 1,11-1-34,-4 1 0,6-9-346,0-4 0,5-11-145,8-2 86,0-9 0,2 5 699,4-9 0,5 0 0,8 0 0,1 0 0</inkml:trace>
  <inkml:trace contextRef="#ctx0" brushRef="#br0">27758 6627 7602,'19'-19'0,"-2"-1"407,-4 1 1,5 0-75,-6-1 0,-1 7 327,2 1 0,0 7 234,6-1-456,1 4 0,-1 10-44,0 5 0,1 4-84,-1 3 0,-2 8-376,-4 4 0,4-2 101,-4 2 1,-2 0-39,2 7 1,0-7-290,6 0 1,0-8-489,1 2 1,-1 2 375,0-3 0,1 1-257,-1-7 1,-6-6-68,0 0 0,0-9 728,6 3 0,0 4 0,1-1 0</inkml:trace>
  <inkml:trace contextRef="#ctx0" brushRef="#br0">28995 5584 6912,'-19'-11'538,"6"-4"15,0 8 0,9-1 150,-3 1 265,5 5 72,2-6-459,0 8 0,9 0-336,4 0 0,4 0-219,2 0 0,3 8 88,3 5 0,-1-2-43,8 2 0,-6 0 78,6 6 0,0 0-304,7 1 0,-2-1-83,-5 0 0,4 7-183,-3 0 1,1 8 15,-2-2 0,2-2 159,-8 3 0,2-3-132,-2 2 0,-11-2 77,4-4 0,-6-5-176,0 5 1,-2-5 130,-5-1 0,-4-7-837,5-1 1183,-5-7 0,7 12 0,1-6 0</inkml:trace>
  <inkml:trace contextRef="#ctx0" brushRef="#br0">29768 5970 7613,'0'-19'-1174,"0"-1"2030,0 1 1,0 0 247,0-1-188,0 1-567,-8 0 0,3 6 32,-7 0 0,-1 9-66,-7-3 1,1 12-367,0 1 0,-1 11 89,1 3 0,0 1-91,-1 11 1,-5 3 100,-1 10 1,6-5-221,8 5 1,7 3-3,-1-3 0,4 2 67,2-2 0,0-4-102,0 4 1,8-11 56,5-1 0,11-3 244,2 2 0,6-4-81,-6-9 1,8-8 233,-2-5 0,-2-4 144,2-2 1,-2-10-177,3-10 1,1-1 34,-8-11 1,0-3-67,-7-10 1,-2-2-145,-4-5 0,2-3 141,-9 3 0,7-6-277,-6-6 1,-1 12 64,-6 1 1,0 8-531,0 4 1,0 7-766,0 0 996,-8 17 1,-3-2-926,-8 17 0,-1 6 107,1 0 1150,0 9 0,-1 5 0,1 10 0</inkml:trace>
  <inkml:trace contextRef="#ctx0" brushRef="#br0">29749 6511 7613,'0'-13'555,"-2"0"1166,-5-2-1004,5-2 1,-9 6-336,5 5 1,2 4-153,-9 2 0,6 0 23,-5 0 1,1 4-66,-2 9 0,-4 0-89,4 13 1,-11 4 82,-2 2 0,-1 4-157,1 3 1,2 6-37,-8 0 0,8 7-88,-1-7 0,-3 8-67,2-1 1,0-5 86,7-2 0,-5-2-426,5 2 1,-5-6 222,11-1 1,3-7-649,-3-12 0,8 0 348,-1 1 0,4-8-840,2 1 567,0-8 277,0 3 578,0-8 0,8-17 0,3-4 0</inkml:trace>
  <inkml:trace contextRef="#ctx0" brushRef="#br0">29710 6704 7613,'11'-19'0,"4"6"86,-8 0 1,8 7 49,-3-7 1,-1 6 552,2-6 1,-6 9 310,5-2-526,1 4 0,7 10 26,-1 5 1,-2 4-158,-4 3 1,4 5-29,-4 1 0,2 8-127,-2-1 0,4-3-128,-4 2 1,-2-2 107,2 2 1,-3 2-326,3-8 1,-2 6 53,-4-6 1,-3-6-170,9-8 0,-9 1-1826,2 7 958,5-10-279,-9-1 1,7-11 1418,-9-5 0,0-3 0,0-10 0</inkml:trace>
  <inkml:trace contextRef="#ctx0" brushRef="#br1">25960 3130 7602,'9'-11'-292,"2"-6"0,8 6-759,0 1 1051,-8-8 0,15 8 0,-5-10 0</inkml:trace>
  <inkml:trace contextRef="#ctx0" brushRef="#br1">26482 2898 7602,'9'-11'0,"-7"3"-329,6-1 0,-5 7 192,3-4 1,-4 1 173,5-1 0,-3 4 305,2-5-276,-3-3 1,5 5 320,-8-8-187,0 9 1,7-7-6,-1 5 99,0 4-160,-6-15 1,3 14-114,3-3 209,-4-5-279,7 9 1,-9-9 14,0 5-135,0 4 141,0-7 71,0 9 311,0 0-12,0-8-141,0 5 155,0-5-174,0 8 267,0 0-290,-9 0-42,7 0 3,-15 0-68,6 0 1,-8 6 6,-1 1 1,3 1-55,4-1 0,-4 1 41,4 5 0,-4 4-13,-2-4 1,-7 4-98,0 3 1,-2-1 104,3 0 1,1 1-46,-8-1 0,6 0 25,-6 1 0,6 1-19,-6 5 1,2-5 13,-3 5 0,6-4-23,7-3 1,-6 0-89,1 1 0,-1-3 102,7-4 1,-1 4-78,1-4 1,0 2 62,-1-2 1,1 4 0,0-4 1,-1-3-16,1 3 1,0-2 73,-1 2 1,7 4-57,1-4 1,-1-2 5,-7 2 0,7-1-12,1 8 1,-1-7 13,-7 0 1,7-1-98,1 8 1,5-3 86,-6-4 0,0 4-30,-6-4 0,6-2 17,0 1 0,2-5 82,-1 6-86,-6-9 1,10 7 186,-5-5 27,-4-4-164,15 7-145,-16-9 140,16 0 1,-6-2-305,8-5 179,0 5-172,0-6 109,0 8-730,0 0 307,0-9 360,0 7 0,0-9-270,0 5 111,0 4 109,0-16 212,0 8-43,8-10 1,-6 1 124,5 0 1,-3-1-23,3 1 0,-5 0 95,4-1 0,-2 1-37,3 0 0,-3-7 62,9 0 0,-9 1 80,3 5 0,-3 1 121,3 0 1,-5 6 490,4 0-305,-4 0-273,-2-6 1,2 1-61,5 6 0,-5 1-129,4 4 224,-3 5-243,-3-6-22,0 8 1,-3 0-108,-3 0 1,4 8 39,-5 5 0,-1-2 100,1 2 1,-1 6 73,1 7 0,-1 2-74,-5-3 0,-2-1-41,8 8 1,-8 0 52,3 7 0,1-2-80,-2-5 0,0 4 82,-6-3 1,1 3-162,6 3 1,-6-1-19,6 1 1,-6-7 125,-1 0 0,6-6-5,0 6 1,7-8-38,-7 2 180,9-5-163,-14-2 93,16 1-50,-6-9 229,8-3-8,0-8-172,0 0-39,0-8 1,6 3 16,1-8 1,8 3-39,-2-3 0,4-2 43,2 8 0,0-8-4,1 2 1,5 3-122,1-3 0,0 6-62,-7-6 1,7 9 34,0-2 0,0 1 54,-7-1 0,0 4 87,1-5 1,-1 5-90,0 2 61,1 0 1,-7 0-65,-1 0 239,-7 0-184,3 0 17,-8 0-2260,0 0 1813,-8 9 1,3-5 114,-7 9 0,7-7-153,-1 7 1,-3-6 473,3 6 0,-1-1 0,-1 8 0,-3-1 0</inkml:trace>
  <inkml:trace contextRef="#ctx0" brushRef="#br0">19794 2705 7018,'-9'19'0,"-4"1"-526,-4-1 1,4 0 946,0 0 0,3 1 0,-5-3 1,4-2-1,0-2 0,0 2 1300,-4 2-1347,-2-6 172,6-3-348,3-8 1,8-8-106,0-5 1,0-4 73,0-3 0,8-7-46,5-6 1,-2-3 62,2-3 1,0 1-137,6-1 1,7-8 64,0-5 0,0-4-80,-7-2 1,7 0-108,-1 0 0,8-2 73,-8-4 0,8 4-64,-8-5 0,8 14 32,-8 6 1,1 4-27,-6 2 1,-1 12 7,0 7 56,0 1 0,1 17-36,-1-5 0,-6 14 35,0 6 1,0 6 113,6 7 0,-6 4-66,0 8 1,0 1 44,6 0 0,-6 6-57,0 0 0,-7 8-196,7-1 1,-6 4 69,6 2 0,-9-2-92,2-5 1,-1 7-260,1 0 1,-4-9 172,5 3 1,-5-9-242,-2-4 0,-7-1 136,1 1 1,-3-9-170,3-4 0,2-5 183,-9-2 1,6-6-235,-6 0 1,0-9 588,-6 3 0,0 4 0,-9-9 0,-2 6 0</inkml:trace>
  <inkml:trace contextRef="#ctx0" brushRef="#br0">19968 2628 7602,'0'-20'0,"0"1"0,0 0 669,0-1 0,6-5-230,1-1 1,6 0 158,-7 7 0,9-3-208,-2-4 1,4 5-39,3-5 1,5-2-175,1 3 1,6-3-20,-6 2 0,8 4-331,-1-3 1,3 3 179,3 3 0,-3 0-566,-3-1 0,3 7 286,-4 0 1,-4 9-724,-2-2 1,2 4-311,-2 2 702,-1 0 1,-5 8 30,-1 5 572,-8 4 0,6 11 0,-6 2 0</inkml:trace>
  <inkml:trace contextRef="#ctx0" brushRef="#br0">20857 2550 8040,'11'-19'1988,"-3"0"-1760,-8-1 1,0 7 145,0 1-441,0 7-247,0-3-257,0 8 671,0 0-18,-8 0 0,6 2-1181,-5 4 502,5-4 354,2 7 141,0-9 253,0 0 1,2-6-220,5-1 0,-5-1 65,4 1 0,-1 5-121,1-4 99,-4-5 0,9 7-96,-5-9 118,-4 8 5,7-12 234,0 15-166,-7-15 126,6 15 1,-1-9 91,-1 5-124,1 3 0,-5-5 73,4 8 279,-4-9-264,7 7 1,-9-9 231,0 5-422,0 4 244,0-7-371,0 9 75,-9 0 0,-1 2-11,-10 5 0,7 3 42,1 10 0,-1-1-175,-7 0 0,7 1-48,1-1 1,1 3-36,-2 3 0,-2-3-113,8 4 1,1-5 90,6-2 1,0 3 41,0 4 0,0-11 48,0 4 0,2-6 8,5 0 0,-3-5-22,9-8 1,0 0 174,6 0 0,-6 0-47,0 0 0,0-8 177,6-5 0,-6-4 171,0-3 0,-2-5-167,1-1 1,6-9 95,-5 3 0,-3 4-75,3 3 0,-2-3 14,2 2 0,2-6-36,-9 6 1,3 0 134,-3 7 1,-4 6 263,5 0-162,-5 9-229,7-5 21,-7 9 1,6 9-112,-8 4 0,2 6 83,5 7 0,-5 2-191,5 4 1,-5 11 23,-2-5 1,6 7-71,1 1 1,-1-3-3,-6 8 1,6 1-40,1 6 0,-1 2 50,-6 4 0,-8-10 46,-5 4 1,-11-5 18,-2 5 0,-6-8-7,6-5 1,-8-11 18,2-2 1,-2-8-16,1 2 0,-1-7-51,8-6 1,-6-5 0,6-8 1,0 7-127,7-1 1,0 1-373,-1-7 0,8-7 247,-1 1 0,8-3-695,-1 3 650,4 4 0,4-15-805,4 4 1171,5 4 0,8-17 0,1 5 0</inkml:trace>
  <inkml:trace contextRef="#ctx0" brushRef="#br0">21302 2705 7602,'-20'0'1562,"1"0"-250,0 0-85,8 0-524,2 0-454,9 0 1,9 0-272,4 0 0,4 0 84,2 0 0,3-7-99,4 1 1,-3-9 75,9 2 0,-6-4-210,6-2 0,-8-1 38,2 1 1,-5-3-43,-1-3 1,-1 3 107,0-4 0,-8 3 53,-5-3 0,-3 5 197,-3-5-184,0 4 1,-7 3 23,1 0 0,-9 8 12,2 5-59,-4 3 0,-3 3 46,1 0 1,6 9 105,0 4 1,9 6 39,-3 7 0,5-2-101,2 8 0,0 0 4,0 7 0,9-7-10,4 0 0,-3-2-319,3 2 1,2 3 112,11-10 1,-4 1-160,3-6 0,-1-3 36,2-4 0,-3-5-76,10-8 0,-10 0-15,3 0 1,2-8 78,-2-5 0,6-7 17,-6-5 1,0-3-92,-7-5 354,0-3 0,9-3 0,2-10 0</inkml:trace>
  <inkml:trace contextRef="#ctx0" brushRef="#br0">22287 1932 7602,'-17'-13'69,"2"2"1,5 1 0,-1 1 0,2-2 1596,1 1-519,1 5-1039,7-3 0,9 8 0,6 0 36,8 0 0,1 0-119,8 0 1,0 6-124,7 1 0,0 1-217,-1-1 1,8-3 150,-1 9 0,6 0-156,-6 6 0,7-6 91,-7 0 0,7 0 149,-7 6 0,0 0-3,-7 1 1,-5-7 41,-1-1 0,-11 1 43,-1 7 0,-7-8 281,-7 1 117,-4 0 0,5 7-191,-14-1 0,-4-2 160,-8-4 0,-9 4-84,-4-4 0,-5 4-206,-1 2 1,-1 3 78,0 4 0,1-5-172,-1 5 1,3-2-101,3 1 0,-1-3-235,8 4 0,-6-5-169,6-2 0,0 1 247,7-1 0,2 0-229,4 1 1,-2-7-195,9-1-125,-1 1 213,7-2 168,0 6 438,0-15 0,0 7 0,9-9 0,1 0 0</inkml:trace>
  <inkml:trace contextRef="#ctx0" brushRef="#br0">23293 2241 9290,'-20'0'780,"1"9"0,0 1-582,-1 10 1,7-5-151,1 4 1,1-4 0,-4 13 0,4 0-80,2 4 0,-3-2-151,5 2 0,-6 1 107,7 5 0,-1-1-50,7-5 0,-6 4 31,-1-3 1,1-3-271,6 2 1,0-8 151,0 1 1,0-3-469,0-3 0,0-6-412,0 0 1092,0-9 0,0 13 0,0-6 0</inkml:trace>
  <inkml:trace contextRef="#ctx0" brushRef="#br0">23331 1623 7602,'-8'-11'70,"6"0"127,-5 5 1,5 2 818,2-9-696,0 9 1,2-11 0,5 6-53,5-2 0,6 0-82,1-1 1,7-3 0,0 8 0,8-8-1,-2 2 1,5 2-128,1-1 0,1 7 86,0-1 0,-1 4-218,1 2 1,-7 0-1,0 0 1,-8 8 2,2 5 0,-7 13 6,-6 6 0,2 5 85,-9 1 1,1 7-94,-7 0 0,0 16 96,0-3 0,0 4-174,0-4 1,0 0 31,0 0 0,0 0-20,0 0 0,0-9 64,0-4 0,0-4-127,0-3 0,0-1-63,0-5 0,2 3-36,4-10-234,-3 1 0,5-7-172,-8 1 226,0-10 1,-2-1 112,-4-9 0,1 0 367,-8 0 0,1 0 0,-8 0 0,1-9 0,0-1 0</inkml:trace>
  <inkml:trace contextRef="#ctx0" brushRef="#br0">23583 2203 7602,'0'-20'246,"2"1"107,4 0 0,-4-1 241,5 1 1,4 0-208,1-1 1,6-1 100,1-5 0,2 9-150,5-9 0,-2 15-62,8-8 1,-6 2-79,6-9 1,0 11-182,7-4 1,-7 4-153,0-5 1,-2 8-188,3-1 1,1 2-206,-8-2 0,0 4 261,-7 9 1,0 0-957,1 0 0,-8 0 497,1 0 0,-6 0 725,6 0 0,-9 0 0,5 0 0</inkml:trace>
  <inkml:trace contextRef="#ctx0" brushRef="#br0">24240 1720 7602,'-13'0'554,"0"0"0,7 2-93,-7 4 1,8-2-106,-1 9 0,4 0-218,2 6 1,0 1 6,0-1 0,8 3-1,5 3 1,5 3-40,1 4 1,7 3 93,-1-9 0,8 6 17,-8-6 0,8 6-41,-8-7 0,3 1-61,-2-6 1,-11-1 44,4 0 1,-6 1-227,0-1 1,-4 0-13,-9 0 1,0 1-35,0-1 1,-2-2-921,-5-4 0,-4 2 513,-8-8 0,0 6-698,-1-7 0,1 0 1218,0-6 0,-9-8 0,-2-3 0</inkml:trace>
  <inkml:trace contextRef="#ctx0" brushRef="#br0">24279 1816 7602,'8'-21'0,"1"-5"913,4 13 0,4-4-230,-4-2 1,4-1-128,2 1 1,3 0 2,3-1 0,-3 7-184,4 0 1,4 1-347,2-8 0,-4 7 43,-2 1 1,-5 5-538,-2-6 1,1 7 230,-1-7-888,-8 9-650,6-5-639,-15 9 2411,-2 0 0,-11 0 0,-8 0 0</inkml:trace>
  <inkml:trace contextRef="#ctx0" brushRef="#br0">25129 2840 7602,'13'-8'-212,"0"-5"566,2-5 1,-7 6 332,-1-1-140,-5 8-221,-2-3-143,-9 8 0,5 6-118,-9 1 0,7 6 54,-7-7 1,2 9-98,-2-2 1,-4 4 72,4 2 0,-4 1-194,-2-1 0,-1 3 54,1 3 1,-2 3-99,-5 4 0,-4 11-54,-9-4 1,0 13 88,1-1 0,-7 7 64,0 6 1,-7-4 15,7 5 0,0-5 157,6-2 1,3-9-105,3-4 0,1 1 210,13-8 0,-5-4-64,11-14 0,5-7 214,1 0-116,-3-1-58,7-1-119,-5-2 107,-1-9-365,7 0 162,-7 0 0,7 0-133,-4 0 8,4 0 53,-7 0-241,9-9 202,-8-2 1,5-1-32,-3-1 0,4 6 72,2-6 0,0 7-4,0-7 0,0 7-55,0-7-88,0 0 1,0 0 24,0 0 0,0 7 499,0-7 130,0 8-224,0-12-77,0 15-25,0-15 143,-9 15-145,7-7-134,-6 9 0,5 2 74,-3 5 1,4 4-121,-5 8 0,-1 0-54,1 1 1,1-1 94,6 0 1,0 3-41,0 3 1,0-3 25,0 4 41,0-5 0,2-2-65,4 1 164,5-1 0,9-8-42,-1-5 1,0-4 34,0-2 1,7 0 60,0 0 1,6-2-68,-6-4 0,6-5 145,-6-8 0,6 6-38,-6 0 1,0 0 75,-7-6 1,0 2 203,1 4-344,-9-4-173,6 14-494,-15-14-245,6 15 405,-8-7-663,-8 9 1,-1 3 435,-4 3 0,3-4-472,3 5 1084,5-5 0,-15 6 0,6 3 0</inkml:trace>
  <inkml:trace contextRef="#ctx0" brushRef="#br0">27835 2570 7692,'0'-11'469,"0"2"-434,0 9 594,0 0-540,0 9 1,2-5-81,5 9 0,-3 6 83,9 7 0,0 8-142,6-1 0,7 3-10,0 3 0,6 6-105,-6 0 0,8 9 38,-2-3 1,5-1 80,2 1 0,-7-8-65,0 2 0,-2-4 26,2-2 0,-4-9 11,-8-5 1,-8-3-26,1-3 0,-8 0 55,1 1 0,3-7-175,-3 0 1,1-7 50,-7 7 0,-3-7-47,-3 7 1,2-9-67,-9 3 281,0-5 0,-6-2 0,-1 0 0,1 0 0,2-2 0,4-5 0,-4 3-22,4-9 0,-4 0-3,-3-6 0,1 0 180,0-1 1,-1 3 216,1 4 1,0-4 122,-1 4-283,1-4 1,0 0-76,-1 4 0,10 2-20,3 5 152,5 4-29,2-7-153,0 9 0,9 0 7,3 0 1,12 0-2,2 0 1,8 0 2,-2 0 1,-2 0-83,3 0 1,-3 0 80,2 0 1,-4 0-170,-9 0 1,1 2 99,-1 5 1,0-5-114,1 4 1,-8-3 25,1-3 0,-8 2-149,1 4-816,5-4 391,-9 15 635,7-6 0,-9 17 0,0 2 0</inkml:trace>
  <inkml:trace contextRef="#ctx0" brushRef="#br0">29768 5043 7974,'-19'0'0,"-7"0"81,0 0 1,-1 8 0,1 7 0,-6 11-280,-5 13 0,-8-1 49,0 7 0,-2 3 0,4-5 0,-5-7-10,-1-8 1,8-9-115,2-6 0,12-9 353,14-16 1,-2-6-86,8-20 0,3 3 285,10-10 1,5-2 21,8 2 1,1 6 74,-1 7 1,0 2-14,1-2-215,-1 13 1,0 10-73,1 9 0,-7 11-299,-1 8 0,-7 9 35,1 11 1,-4 8 160,-2 4 0,-8 3-47,-5-2 1,2 1-136,-2-8 1,9 0-694,-2-6 480,3 0 421,21-9 0,12-11 0,19-10 0</inkml:trace>
  <inkml:trace contextRef="#ctx0" brushRef="#br0">29285 5545 7941,'0'-19'0,"0"-1"-238,0 1 25,0 0 1,0-1 66,0 1 0,2 6 36,5 0 64,-5 0 0,6-6 54,-8 0 1,7-1-17,-1 1 0,3 2 48,-3 4 119,-4-4 1,7 6-1,-9-8 8,0 0-33,0 8 1,0-6-153,0 4 11,0 4 0,0-2-53,0 5 0,-2 4 69,-5-5 0,3 5-133,-9 2 0,7 2 131,-7 5 1,6-5-54,-5 4 100,-1 5 0,-7-2 3,1 4 1,-2 4-18,-5-4 0,-2 4-20,-4 2 0,-7 0-36,0 1 1,-4-1-18,-15 0 0,-4 7-16,-15 0 0,-3 2 39,-3-2 1,-6-5-269,-7 5 0,-9-5 273,50-11 0,0 0 0,-2-1 0,0-1-1,-1-2 0,0 1 0,0 1 1,0 1-57,1-2 1,-2-1-1,-5 1 1,-1 1 52,1-2 0,0 1 1,-4 1-1,0-1-245,7-4 1,0 0-1,-4 4 1,-1-1 217,2-2 0,-1-2 0,-4 2 0,0-1-6,2-3 1,-1 0 0,-1 0 0,1 0 38,6 0 1,1 0 0,-4 0 0,-1 0-5,2 0 0,-1 0 0,0 0 1,-1 0 2,2 0 1,0 0 0,2 0 0,1 0 61,-48 0 1,52-1 0,2 0-168,-48-6 0,45 6 0,0-2 135,3-3 1,0-1 0,0 4-1,1 0 88,-43-10 0,3 2-92,3-2 1,-7-4 2,7 4 1,-1 2-69,8-1 1,11 1-9,-4-2 0,8-6 23,5-1 1,8 1 25,17-7 1,9 3 228,4-3 0,11 11-243,2-5 1,9 5 726,-2-4-734,4 8 130,2 3 1,8 8-1,3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6359 2686 7805,'-56'0'92,"3"0"0,3 0 0,3 0 0,6-3 299,7-3-448,6 4 0,2-7 0,-2 9 0,-2 0 0,-6 0 0,-5-2 1,-6-2-345,-3-3 1,-3-1 446,-12 1 1,5-3-7,-4-10 1,-3 7 36,3 1 1,-12 1-200,-1-2 131,0 4 1,-11 3 0,4-1 59,-6 3-132,-5 11 1,41-2 0,-1 2 0,-1 5 0,0 2 58,0 2 0,0 0 1,1 2-1,-1 1-160,-2 0 1,0 1-1,-1 2 1,0 3 172,-3 0 1,1 1 0,2 2 0,0 0-209,-2 1 1,0 0 0,1 0-1,1 0 193,1 0 1,0 0-1,3 3 1,1 0 5,-1 1 1,0-1 0,6-1 0,0 0-153,-48 21 1,49-25 0,1 1 158,-36 24 1,-8 4-15,8 2 1,1 0 13,11 0 1,5-7 84,8 1 1,0-1-20,0 7 0,10 0-29,10 0 0,1 2-3,11 5 0,1 3-10,5 10 1,10-1-67,3 0 1,5 7 68,2 0 1,2 6-74,5-7 1,3 1 73,10-7 0,8 7-5,4 0 1,6 0-20,8-7 1,3-8 103,9-5 0,9-4-60,3-2 0,12 4-33,2-4 0,4 2-26,2-15 1,2 9 51,-37-28 0,0 0 0,0 1 1,-1 1-20,4 2 0,0-2 0,0-2 0,0-2-24,0-2 1,0 1 0,1 1-1,1-1-1,0 0 1,2-1-1,4 1 1,1-3-12,4-2 1,0-4 0,0-2 0,0-2-109,-4-3 0,1-1 0,3-4 0,0-2 160,-1 0 0,1 0 0,7-3 0,-1-3-37,-3-2 1,0-3 0,4-2 0,-1-2 51,-6 0 1,0-2 0,4-5 0,0-1-46,-1-2 1,0-2 0,8-4 0,-1-2 65,0-1 0,0-3 1,-1-4-1,-1-2-314,-8-1 1,-1-2 0,3-1 0,0 0 268,4-1 0,1-1 0,2-3 0,-1-1 13,-1-1 1,-1-2 0,-1 0 0,-2-1-3,-6-1 0,-1 0 1,0 0-1,-1 0-16,-1 0 0,-1 0 0,-2 0 0,-3 0-109,-7 0 0,-1 0 0,-3 3 1,-2 0 126,-6 1 0,-3-1 0,-1 1 0,-3-1-11,0-3 1,-1 0 0,-3 1 0,0 0-19,-3 2 1,-1 0 0,-4 2 0,-3-1 24,8-49 1,-7 4 4,-6-4 1,-7 7 184,-12 5 1,-14 12-245,-12 8 0,-6 2-90,-8-1 1,-3-3 72,-9 8 0,-8 3-55,-5 10 0,-9-1 53,-10 8 1,-7 0 2,44 24 0,-3 3 0,-4 2 0,-1 2 138,4 0 0,-1 2 1,-9 4-1,-2 3-128,2 1 0,-1 2 1,-9 0-1,-1 2-88,1-1 1,0 2 0,-3 2 0,1 2-78,1 1 1,1 1 0,-4 5 0,-1 2-83,-2 2 1,0 0 0,-1-1 0,1 0 105,-1 2 0,2-2 0,5-3 0,1 0-72,6 1 1,1 0 0,6-3 0,1-1-247,5-2 1,0-1 473,-5 3 0,1-1 0,-41 1 0,47-3 0,1 1 0,-46-1 0,8-4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10380 8926 7704,'0'-19'-79,"0"-1"1,0 1 0,0 0 0,-2 2 0,-2 2-125,-3 2 427,1 0-161,-3-6 0,5 1 1,-9 3 56,-2 2 0,-2 9 1,-3-4-1,-1 1 49,-5 1 1,-4-3-135,-9 3 0,7 3-160,0-3 123,0 4 0,-16 2 1,-3-2-210,-5-5 217,-2 5 0,-2-6 0,-4 8-147,-7 0 0,-11 0 84,-2 0 0,-10 0-329,-3 0 1,-8 8 437,48-2 1,-2 1-1,-7 6 1,-1 2-32,-4 4 1,0 1-1,-4-1 1,0 2-347,-2 4 1,-1 2-1,-3-1 1,-1 2 337,-2 3 0,0 2 0,-7 1 0,0 1 8,1 3 0,-1 1-34,-2-5 1,2 1 0,7 2 0,2 1 0,-4-3 0,0-2 11,3 2 1,-1-1-1,-4 4 1,0-1-20,4-1 0,0-1 0,0 2 0,1 1 19,5 1 0,1 0 0,-2-1 0,-1 1 49,3-1 0,-1 1 0,0 0 0,2-1-52,7 1 0,2 0 22,1-1 1,1 1 0,4 0 0,0 1 0,0 1 0,0 0-12,0 0 0,1 2 0,2 5 0,0 2-226,3-2 0,1 1 0,-2 2 1,0 1 203,4-1 0,1 1 1,0 1-1,1 1 27,4 4 1,2 0-1,-2 2 1,2 1-193,4-4 0,2 2 0,4 0 0,4 2 184,6-7 1,3 1-1,0 2 1,1 0-17,0 1 1,1 0-1,3 3 1,2 0 6,0 0 0,2 1 1,5-1-1,2 0 2,1-3 0,1 0 0,2 1 0,0 0 14,0 2 1,2 0-1,5 1 1,3-1 1,-1 0 1,3 0-1,5 0 1,3-2-12,-1-7 0,2-1 1,3 5-1,2 0 1,3-1 0,2-1 0,2 3 0,2 0 10,1 2 0,1-2 0,4-2 0,2-2-8,-1-2 0,1 1 0,5 1 0,1 1-10,0 0 1,1 1 0,2 4 0,1 0 6,2-1 0,1 0 0,2 3 0,0-1-118,-3-5 0,2-1 0,4 3 1,2 0 113,2 1 0,1 0 1,1 2-1,1 0-2,1-2 1,-1 0-1,2 2 1,0-2-83,1-6 1,2-1 53,0 1 1,2-1 0,7-2 0,3-1-1,1-1 1,2-2 18,1-2 0,2-2 1,4 1-1,1-3 0,-2-5 0,1-3 1,4 1-1,2 0-86,-1-2 0,1-2 0,-29-9 0,1 0 0,0-1 61,35 8 1,-1-1-1,-1 3 1,0-2-101,-1-3 1,-2-1 0,-2 0 0,0-1 126,3-4 1,0-2 0,-1 3 0,0-1 58,1-4 0,1-1 1,1-1-1,0-2-29,-2-2 0,0-1 0,3-4 0,1 0 49,2 2 0,1-2 0,-3-4 0,-1-4 57,0-3 1,0-2 0,1-2 0,-1-4 38,-3-4 0,0-3-118,2 0 0,1-1 1,-2-4-1,0-2 1,-3 0-1,-2 0 55,-5-1 1,-1-1 0,-5-3-1,0-1-119,-4 2 1,-1-1 0,3-2 0,0-1 63,-2-2 0,0-2 0,-2 0 0,-1-2-47,-1-2 0,1-2 0,1 0 0,-1-1-70,0-1 0,-1-1 1,2-6-1,-1-2 75,1-7 1,-3-1 0,-1 0 0,-1 0-527,1-2 0,-1-1 493,-3-2 1,-2 0-1,-9 1 1,-2 0 0,-1-3-1,-1 0-5,-2 0 1,-3 1 0,-7 5 0,-4-1 114,0-1 0,-2 0 0,-1-1 0,-3-2-67,-3 0 0,-3 0 0,-1 0 1,-2 0 27,-1-4 1,-3 1 0,-6 10 0,-3-1 18,-1-2 0,-3-2 1,-3 3-1,-3-1-59,-4-1 0,-2 0 1,0-4-1,-2 0 12,-2 0 1,-3 2 0,-2 4 0,-3 0-65,-8 2 1,-4-1 0,-2-1 0,-4 1 61,-3-3 1,-2 0 0,-5-4 0,-2 0-59,-2 0 1,0 2 0,-2 1 0,-1 2 34,0 2 1,-1 1 0,0-1-1,0 1-34,-3 2 1,1 1 0,0 0 0,-2 1 18,-4-2 0,-2 1 0,8 4 0,-1 0-4,-2-2 1,-1 2 0,1 4-1,0 2 480,3 2 0,-1 1 0,4 8 1,0 3-451,2-1 1,1 4-1,-36-16 183,-3 7 1,-2 8-62,2 12 1,-10 9-77,-3 10 0,1 7-31,-7 7 0,4 12-13,2 13 0,0 7 62,1 6 1,10-4-417,9 4 0,10-4 169,15-3 1,14-1-183,12-5 0,13 2 544,7-8-179,12 0 0,13-7 0,11 1 0</inkml:trace>
  <inkml:trace contextRef="#ctx0" brushRef="#br0">22751 8772 7463,'-19'-39'0,"-2"0"-714,-5 1 1,2 8 880,-8 4 1,0 4 148,-7 3 0,-2 2 0,-4 2 1,-6 4-107,-5 2 0,-11 3-224,-4 6 26,-12 0 0,-5 0 1,-11 0 15,-4 0-142,4 0 1,41 0-1,0 0 1,0 0-1,0 0 30,-5 0 0,-1 0-2,-2 0 1,-1 0-1,-5 4 1,0 1 0,-2 1-1,0 0 40,-2 3 1,-1 0 0,-4 1 0,-1 1-255,-2 1 1,1 2 0,2 0 0,1 2 298,2 2 0,1 3 0,4 1 0,2 1 21,6-1 1,1 1 0,-3 4 0,1 2-210,1-1 0,1 2 0,4-1 0,2 2 191,-1 3 0,2 2 0,5 3 0,1 2-22,-1 3 0,1 2 1,1 2-1,1 1 1,0 2 0,1 1 0,3 1 0,2 1 2,0 3 1,3 2 0,2 0-1,2 2-40,0 3 1,2 1 0,2 4 0,3 4 50,-1 10 0,2 1 0,3-5 0,3 1-176,4 4 1,4-1 0,3-3 0,3-1 175,2-1 1,5-1 0,7-3 0,3 0-14,2 1 1,4-2-1,5-9 1,3-1-77,1 2 1,4-1 0,6-6 0,5-1 95,1 5 0,3-1 0,6-4 0,3-3 41,2 2 0,2-2 0,1-7 0,2-2-33,1 1 1,2-2 0,1-3 0,1-2 3,3-3 1,1-1 0,4-1 0,0-2 16,2-1 1,0-4 0,1-4-1,1-3-26,-2 1 1,0-3 0,3-8 0,1-3 36,-1 0 0,0-1 0,2-3 1,1-2-25,7 1 1,0-4-1,-8-6 1,-1-3 51,6-3 1,-1-4 0,-1-7 0,0-4 30,4-5 1,2-3 0,0-2 0,0-1-43,2-5 0,0-1 0,-2 2 0,-2-2-25,1-4 1,0-3-1,0 0 1,-2-1 8,-4 0 1,-1-2 0,5-2 0,0-2-45,-1-4 1,-1 0 0,-5 4 0,-1-1 25,-2-2 1,-2-2 0,-6 1 0,-3 1-44,-2 2 0,-1 0 0,-6-1 1,-1 1 22,-1 3 0,-3 0 0,-8 5 0,-2-1 95,-3 2 0,-3 1 1,-6 2-1,-3 1-7,20-42 0,-14 4 396,-12 9 1,-13 8-435,-19 5 0,-19 10 20,-26 3 0,-13 6-172,-19-7 1,-4 18 101,37 17 1,-2 2 0,0 2 0,-1 2-184,-3 0 1,-2 3 0,-2 1 0,0 3 31,2 0 0,2 1 0,-45 1 175,12 2 0,14 0-482,11 0 454,4 0 0,18-6 0,4-1 0,4 1 0</inkml:trace>
  <inkml:trace contextRef="#ctx0" brushRef="#br0">27971 9312 7678,'58'-49'0,"6"-5"-48,0 9 1,-1-6 130,-12 6 1,-3 0-4,-10 6 0,-8-2 1,-4-4-1,-4-4 62,-3-1 1,-8-3-54,-5 8 1,3 0-141,-3 6 1,-8-6-44,-11 0 1,-6 6 148,-7 7 0,-6 2-97,-13-2 0,-7 4 14,-12 8 0,-7 10 30,-13 3 0,-13 5-199,-12 2 0,49 4 0,0 3 211,-2 1 1,1 3-1,-1 2 1,0 2-14,0 3 1,1 3 0,-3 2 0,-1 1-233,-5 1 1,-2 1-1,-2 2 1,-2 0 189,-1 1 0,-1 0 0,0 1 0,0 0-245,6 2 1,2 1 0,-4 0 0,0 2 274,3 4 1,0 0 0,-2-1 0,2 1 3,6-1 0,1 1 1,-1 0-1,1 0-175,9-1 1,1 1-1,1 2 1,1 2 172,0-2 1,0 1 0,1 6-1,-1 1 0,4-4 0,0 0 0,1 4 0,1 1 9,7-6 1,1 2-1,1 4 1,1 3 2,3 1 0,2 2 0,-2 0 1,3 1-43,6 1 1,3 0 0,3-4 0,2 0 31,-4 49 1,3 2-87,11-2 1,3-48-1,2-1 44,7 49 0,7 0 40,13-6 0,-8-45 0,2-1-10,5 1 0,2-1 0,1 1 0,2-1 0,1-2 0,2-1 0,5 0 1,2 0 16,4 1 1,2-1 0,2-2 0,3-2 7,3 2 1,1-2 0,-1-6 0,2-3 72,4 2 0,2-3 0,1-6 1,1-4-51,0-4 1,1-2-1,3-1 1,1-4 82,5-2 1,0-2 0,-3-3 0,0-2-27,6 0 0,1-1 1,-3-3-1,0-2-9,2-4 0,1-1 0,1-2 0,1-4-13,4-4 0,-1-4 0,-6-2 1,-1-2-40,4 0 1,1-1-1,-4-2 1,0-2 8,4-2 1,0 0 0,2-3 0,1-1-11,6-6 0,0 0 0,-5 2 0,-2-2-41,2-2 1,-2-2 0,-7 2 0,-2-2 49,-3-1 0,0-3 0,-2 1 1,-1-2 9,1-3 1,-3-2 0,-5 2 0,-3-1-37,-3-6 1,-1-1 0,-4 3 0,-1 0 36,-3 1 1,-2 0 0,-4 4 0,-3-1-7,-3 0 1,-3 0 0,18-37 21,-10 2 0,-11 2 35,-15 4 1,-7 0-40,-12 7 1,-16 6-215,-16 0 0,-14 3 63,-19-3 0,-13 4 6,31 37 1,-3 2 0,2 4 0,-2 1 1,-4 3 1,-2 1-1,-1 0 1,-1 2 48,0 3 1,-1 2-1,-2 2 1,-1 3-42,-3 3 0,0 2 1,6 0-1,1 1-90,-1 1 1,2 0 0,-47 3 327,13 3 0,1 13-621,5 14 1,6 5 461,1 7 0,-2 0 0,2 9 0,2 0 0,3-3 0</inkml:trace>
  <inkml:trace contextRef="#ctx0" brushRef="#br0">21572 12462 7649,'0'-69'-100,"0"5"1,0 8-1,0 9 1,-2 10 133,-4 7 0,-5 4 252,-8 7 1,-1-5 0,-1 5 0,-5 8-58,-6 7 1,-7-2-83,-6-1 0,-4 7 49,-9 7-352,0 16 0,-9-4 1,-6 18-441,-9 2 543,-6 4 0,40-15 0,0 2 0,-1-2 0,1 1-778,0 0 1,-1 0 783,-3 4 1,-1 1-1,3 1 1,-1 1-1,-2 4 1,-1 1-12,1 1 1,1 0 0,0 4 0,1 0-205,2-1 1,1 1 0,-1 4 0,1 3 225,-1 0 1,2 3-1,-1 7 1,1 3 5,1 1 1,2 1 0,1 5 0,2 2 3,5-1 0,1 0 1,1 3-1,2 1-1,1 2 1,4 1 0,2 3 0,2 2-8,3 0 0,2 1 0,2-1 0,4-2-213,4-6 1,3-1-1,0 0 1,1 0 229,4 1 1,0-1 0,1-1 0,0 0 8,1-1 1,3-2-1,3-5 1,5-3-81,5-6 0,3-2 0,4 0 0,4-2 112,2-6 0,2-1 0,4 2 0,1-2 108,1-5 0,0-2 0,38 34 34,7-10 0,4-8-121,2-5 0,-2-7 148,2-13 0,-6-6 438,6-13 1,-4-7-505,11-12 0,-11-9 0,10-17 1,-1-18-21,-44 17 1,1-5 0,3-7 0,0-4-82,5-5 1,2-1 0,0-6 0,1-1-94,1-5 0,0-1 0,0-1 0,-1-2 85,-1-2 1,-1-2 0,0 0-1,0-2 22,-16 20 0,1-2 0,-2 1 0,15-23 0,-2-1-87,5-5 0,-1 0 0,-5 2 0,-1 0-12,1-1 0,-2-2 0,-1-2 1,-1-2-25,-3-2 1,-1 1 0,-4 7 0,-2 1 85,-2 3 0,-3 3 0,-6 5 0,-4 2 8,-6 7 0,-3 1 1,-3-3-1,-2 1 1,-6 1 0,-2 1 0,1 5 0,-3 2 101,-3-53 0,-4 3-101,-9 4 1,-17 6 12,-22 7 1,-14 19 140,-12 7 1,-8 13-81,-10 12 0,43 22 0,-2 2-18,-2-2 1,-2 1 0,-48-5-114,52 11 0,1 1 0,-47-8-214,4 10 0,-2 1-126,-4 6 0,19 0-250,0 0 1,24 0-160,2 0 794,13 0 0,4 0 0,9 0 0,0 0 0</inkml:trace>
  <inkml:trace contextRef="#ctx0" brushRef="#br0">26907 12462 7639,'20'-67'54,"-10"7"0,-3-6 1,-5 1-1,-2 1 1,0 1 447,0 3 0,-2 5-318,-5 3 0,3 5-450,-9 8 1,-6 9 300,-7 4 0,-8 3 0,2-1 0,-7-2 25,-6 3 1,-5 3 37,-8 8 0,-10 3-163,-10 9 0,-7 4-328,-12 9 1,-2 9 359,48-5 1,-1 4-1,-2 2 1,-2 1 22,-4 1 0,-2 2 0,0 4 0,-1 2-66,-1 2 1,0 1 0,0 2 0,1 1-236,1 2 1,1 2 0,1 4 0,0 3 225,-4 3 1,-1 3-1,2 4 1,0 1 62,-2-1 0,1 2 1,1 6-1,1 1-1,3-2 1,2 2 0,-1 8-1,0 2-313,0 1 0,0 1 1,1 5-1,2 2 308,2-1 1,3 0 0,6 2 0,5 0-55,8-5 1,4 0-1,1 1 1,2 1 19,4 1 0,2 0 0,0-1 0,1 0-57,3-2 0,2-1 1,2-1-1,3 0-124,6-5 0,2 0 0,3 0 0,3 1 205,1-1 1,3 0-1,3-1 1,2-1 13,5-4 0,3-1 0,4 1 0,2-2 71,4-7 1,3-2 0,2-1-1,2-2 10,3-2 0,2 0 0,3-1 0,3-1-23,8 3 0,2-3 1,1-3-1,1-3 31,3-4 0,1-2 0,4-2 0,0-1 35,1-1 0,3-3 0,5-4 1,3-4 18,-1-5 1,1-4 0,4-1 0,1-4-42,-6-4 1,1-3 0,5-3-1,0-4-11,1-2 0,1-5 1,4-5-1,1-4 6,-5 0 1,-2-3 0,4-7 0,-1-4-120,-7 2 0,-2-4 1,0-6-1,-1-4 161,2-3 0,-1-3 1,0-1-1,-2-3-26,0-3 0,-1-2 0,-3 1 0,-2-2 26,-6 0 0,-2-2 0,-3-1 1,-2-3-50,0-4 0,-1-2 0,-3 4 0,-2-1-15,-3-1 1,-3-2-1,-5 4 1,-4-1-5,-7 2 0,-4-1 0,-3 1 0,-2 1 153,-2 1 1,-1 1-1,-5 2 1,-2 1-224,-1 6 0,-2 1 0,-2-51-267,-10 8 0,-17-6 178,-15 0 1,7 48 0,-4 1 56,-1 1 1,-4 3 0,-5 1-1,-4 3-30,-1 3 0,-2 2 1,-5 1-1,-3 1 9,-3-1 0,-2 3 0,-2 5 0,-3 4 6,-2 0 0,-3 4 1,-2 2-1,-2 3-25,-1 2 0,0 2 0,-3 0 0,-1 2-82,-2 3 1,-1 1-1,7 0 1,0 1 176,0 1 0,0 1 0,4 1 0,2 1 0,3 4 0,1 0 0,3 0 0,0 0 0,2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3421 10027 7756,'-2'-55'-22,"-2"3"1,-3 9 22,3 9-43,2 6 1,2 15 0,0 0-78,0-2 1,0 4 127,0-2 1,-2 3-169,-5-3 191,5-4 1,-15 8-1,4-6 261,-4 2-261,-3 0 0,1 3 0,0 3 45,-1 5-64,1 2 1,-11 0 0,-6 2 40,-7 5 1,-11 5-135,2 14 1,-12-2 58,-7 8 0,-4 0-26,-2 7 1,-1-7 90,1 0 0,0-8-24,-1 2 1,10-11 172,3-3 1,14-7-110,5 1 1,12-4 22,2-2-120,17 0 0,-2-2 17,17-4 123,0 4-245,8-7 0,-3 9 0,7 2 62,3 5 0,5 3 24,6 10 0,-5 1 179,5 5 1,-7 6-106,-6 13 0,4 7 51,-4 12 1,-4-2-70,-3 9 0,-4 2-134,-2 11 0,0 6 176,0 13 0,0-2-411,0 9 0,0-7 250,0 6 0,0-54 1,0 2 84,0 4 1,0 0-1,0-2 1,0 0-50,0 2 1,0 0 0,0-4 0,0-2 3,0 55 0,0-1 34,0-51 0,0 0 1,-2 49-15,-4-4 1,1 3 71,-7-3 1,1-3-156,-2-9 0,4-8 167,9-12 1,0-13 6,0-13 0,9-6 146,4-7 1,4-4 91,2-9 1,9-1-233,4-6 1,5 3 482,2-8 0,10-1-464,9-6 0,0 7 67,6-1 0,5 1-99,2-7 1,-2 6-82,2 0 0,-9 3 47,2-2 0,1 3-29,-7 10 1,-7-1 20,-18 0 0,1 7 2,-8 0 0,6 6 29,-6-6 1,-7 6-193,-6-6 1,0-7-231,6-6 1,0-9 99,1 3 284,8-5 0,2-28 0,8-6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23486 4869 7823,'-37'-7'0,"3"-1"0,2-3 0,8 0-62,-2-2 0,5 5 89,2 8 0,-7-7-51,0 1 0,-2-1 108,2 7 1,3 7 1,-9-1 0,2 9-79,-3-2 0,-1-2 0,8 0 0,3-3-36,1-3 0,3 3 167,-1-1-132,10-1 189,1-6-104,9 0 0,11 0-5,8 0 0,11-2 19,15-5 1,13-1-132,13-5 0,13-2 100,6 9 1,11-7-263,2 6 0,-47 1 0,0-1 219,-2 4 1,1 0 0,6-4 0,1-1-270,2 1 0,1 1 0,2 1 0,1-1 274,2 0 1,2-1 0,3 2-1,2 0-5,4-1 1,-1-1 0,1-2 0,-1 1 1,-2 1 0,-1 1 0,0 1 0,1 1 7,-1 1 0,0 0 0,4-2 0,-1 1-30,1 1 1,0 0 0,-2-2-1,0 1-245,-4 0 0,-1 2 0,2 1 0,0 0 251,-2-2 0,0-1 0,1 0 0,-1-1 12,-3 2 1,-1 0-1,-6-1 1,-3-1-117,42-1 1,-11 4 167,-1-5 0,-18 5 75,-3 2 1,-16 0 121,-9 0 0,-19 0-208,-7 0 1,-12 2 730,-1 5-725,-4-5 1,-2 15 350,0-4 1,-2-4-516,-4-3 0,1 3 59,-7-3 0,5 7-163,-6-7 62,9 1 66,-13-7 0,13 0-69,-9 0 1,8-2-262,-1-5 285,-5 5 0,7-15-372,-9 4 1,9 2 148,-3-2 1,-1 1 332,1-8 0,1 1 0,6 0 0</inkml:trace>
  <inkml:trace contextRef="#ctx0" brushRef="#br0">3692 6260 7866,'-11'0'411,"2"8"-651,18-5 0,2 12 79,8-9 0,7 3 151,0-3 0,6-4-13,-6 5 0,8-5 0,-2-2 0,5 0 117,1 0 1,3-2-113,4-5 1,5 3 56,8-9 0,4 2-46,9-2 1,-7-4 22,14 4 1,1-4-172,5-2 1,10 6 168,3 0 0,0 7-302,6-7 1,-4 9 328,-3-3 0,12 3-34,-51 0 0,2 1 1,-1 2-1,2 0 27,4-2 1,1 0 0,-1-2 0,0 1-216,4 1 1,0 0 0,1-4-1,1 1 237,4 3 0,1-1 0,-5-2 1,1 0-281,7 2 1,-1 1 0,-5-1 0,0-1 235,2 2 1,0 0-1,-2 2 1,0 0 9,5-2 1,1-1-1,-7 3 1,-1 0-5,5 1 0,-1 0 1,-4 0-1,-1 0 54,-1 0 0,-1 0 0,4 0 0,0 0-49,0 0 0,0 0 0,0 0 1,0 0 0,-3 0 1,-1 0 0,1 0-1,-1 0 24,1 0 1,0 0 0,-2 0 0,1 0-34,-3 0 0,1 0 1,-2 1-1,0 0 26,-1 3 1,-1-1 0,-5-2 0,0 0-12,2 2 1,0 0-1,49 6 40,-4-2 1,-9-1-57,-16-6 1,-3 6 381,-4 1 0,0-1-429,-13-6 0,-7 0 548,-19 0 1,3 0-477,-9 0 0,6 0 349,-6 0 1,6-2-438,-6-4 0,2 1 96,-3-7 0,-3-1-261,4-7 1,-5 7-196,-2 1 0,1-1-20,-1-7 0,-6-5 429,0-1 0,0-9 0,6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23196 7265 7857,'-26'-3'-13,"0"-1"0,3-2 0,1 1 0,3 3-145,0 2 1,6 0-1,2-2 1,0-2-50,1-3 0,3 1 310,-6 6 0,7 0 16,-7 0 1,6 0 453,-5 0-397,-1 0-40,-7 0 0,7 6 0,3 3 40,1 2-75,-6-7 1,13 7-103,-4-5 133,3 5 1,3 2-58,0 0 1,11-9-8,8 2 0,3 3 2,10-3 1,0 1-78,7-7 1,2 0 11,4 0 1,2 0-55,5 0 0,4-2 61,-5-5 1,7 5-28,7-4 1,-3-3-8,9 3 1,0-7-4,6 6 0,0-6-62,1 7 1,7 0 116,6 6 1,-5 0-8,-3 0 1,-3 0 14,-3 0 1,3 0 18,3 0 1,-3 0-30,4 0 0,-5 0 77,-2 0 1,3 0-66,4 0 1,-5 0 13,5 0 1,-5 0-11,-1 0 1,-1-7-1,0 1 0,1-7 9,-1 6 0,-6-1 4,0 1 0,-7 5-74,7-4 1,-9 4 54,3 2 1,-5 0-34,-2 0 0,0 2 28,0 4 1,0-2 54,0 9 0,-2-8-56,-5 1 0,7 3 0,0-3 0,0 3-31,7-3 0,-3-4 2,2 5 0,-1-5-5,8-2 0,-3 0-10,3 0 0,2 0-33,-8 0 1,5-2 175,-5-5 1,-7 5-117,-7-4 1,1 4 29,6 2 0,4-7 7,-4 1 0,5-1-15,-12 7 0,5 0 10,2 0 1,0 7 3,0-1 0,0 7-15,0-7 0,-2 7-6,-5-6 1,9 6 6,-8-7 1,0 3 2,-14-3 1,-1-4 30,-5 5 1,2-5 3,-8-2 0,0 0-34,-7 0 1,-6 0 66,0 0 87,-9 0-86,5 0 35,-9 0-128,0 0-73,-9 0-263,7 0 246,-7 0 35,9 0-1015,0 0 1,0 0-1</inkml:trace>
  <inkml:trace contextRef="#ctx0" brushRef="#br0">13241 6955 7844,'0'-13'-181,"2"3"1,2-1-1,5 0-584,2-4 774,-7 7 1,11-3 0,-6 7-25,1-3 1,1-8 0,4 4-16,-2 1 1,-7-7 14,7 4 0,-8 2 56,1-2 1,3 0-3,-3-6 1,7 0 19,-7-1 0,3 1-47,-3 0 0,-3 6 49,3 0 1,-2 0-34,3-6 1,-5 6 202,4 0-150,-3 0 0,-3-6 299,0-1-331,0 1 1,-7 0 89,1-1-182,-9 1 1,4 0 69,-8-1 0,-1 8-89,1-1 1,-3 2 102,-3-2 0,-5-2-156,-9 9 0,-8-3 91,-5 3 0,-12 3 125,-7-3 0,-4 4-41,-3 2 1,-8 2-187,-4 4 1,-11 7 127,-2 13 1,0-5 31,6 5 0,3 2-19,4-2 0,-1 8 23,14-2 1,6-1-96,20 1 1,3 0 41,10 7 1,-7 1-3,0 5 0,2-2 60,10 9 1,-1 2 5,8 10 0,1 5-40,5 8 1,3-6 5,4 0 1,5-1-44,8 8 1,4 3 19,9-3 1,8-5-4,18-15 0,8 0 72,5-1 1,12-7-1,7-5 1,13-6-344,6-7 0,11 2 302,2-8 0,-41-13 1,1 0-23,-2-3 1,0-1 0,4-2 0,1-1-209,-2 1 0,1-1 1,-1-4-1,1 0 209,5 1 0,1 0 0,4-1 0,1-1-5,-2-1 1,0 0-1,1-4 1,-2-1-6,-5-1 1,0-1 0,-1-1-1,1-1 20,0-1 1,-1 1-1,1-1 1,-1 0-5,1 1 0,0-1 0,-4-2 1,-1-2 9,-2 2 1,0-2 0,1-2 0,1-2 4,-2 2 1,0 0 0,3-1-1,1 0-61,-3 1 0,-2-1 1,-3-1-1,-2 0 57,42-14 1,-9-11-86,-11-2 0,-10-9 93,-9 2 0,-11 3 196,-15-2 0,-11-3 202,-8-10 1,-10 3-219,-3-3 1,-18 4-96,-14 2 1,-13 2 111,-7 5 0,-10-5-77,-2 4 1,-9 5 185,2 2 1,-13 4-377,-6 3 0,-11 1 24,-2 5 1,48 17 0,0 2-88,-48-6 0,-4-1 82,52 10 1,0 1-1,-48-2-79,45 7 1,0 2-1,-51 0 72,-1 2 1,53 2 0,0 2-95,2-1 0,1 1 0,-52 11-51,3-3 1,11 6 70,2 1 0,8 2-267,-2 5 1,16-11 375,10 5 0,8-8-438,12 1 1,5 4 104,1-4 1,9-2 331,-3 2 0,13-9 0,-13 13 0,5-6 0</inkml:trace>
  <inkml:trace contextRef="#ctx0" brushRef="#br0">13879 9332 7173,'-11'0'-393,"-6"-9"1,6-2-1</inkml:trace>
  <inkml:trace contextRef="#ctx0" brushRef="#br0">13531 9312 7828,'-30'0'0,"-11"3"-626,9 3 0,-7-4 458,13 5 0,1 1 0,5 1 0,1-1 168,0 1 0,-1 0 0,1-3 0,6-4 0,0 5 0,0-5 0,-6-2 0,0 0 55,-1 0 0,1 0-12,0 0 1,-1 0 257,1 0-196,0 0 1,-1 0 0,1 0 100,0 0 1,-1 0-143,1 0 0,6 0 20,0 0 56,9 0-23,-5 0 33,9-9-34,0 7 105,0-7-19,0 9-138,0 0-14,9 0 0,-5 0 4,9 0 1,0 0-14,6 0 1,3 3-14,4 3 1,4-4-20,8 5 1,1 1-1,0-1 1,1 1 40,6-1 1,-4-5-20,10 4 0,0-4 115,6-2-113,0 9 0,8-7 0,3 5 42,0-5 1,14-2-32,1 0 0,2 0-1280,4 0 1257,0 0 1,14 0-1,3 0-48,-50 0 1,0 0 0,-2 0 0,1 0-174,5 0 0,1 0 1,-3-3-1,0-1 166,-1 1 0,0 0 24,0-1 1,0 1 0,3 3 0,0 0-1,1 0 1,-1-2 0,-1-1 0,0 0 1,-4 1-1,0 0 8,-1-5 0,-1 1 0,2 2 0,0 1 9,5-3 0,0-1 0,-5 5 1,-2 0 64,1-1 1,-1 0-1,47-6-157,-4 3 0,2-7 113,4 6 1,-6-1 10,-1 1 1,1 5-5,-7-4 0,11-3-50,2 3 0,-2-1 27,-11 7 1,-4 0-8,-8 0 1,-1 0-72,0 0 1,-8 0 45,-5 0 0,-3 0 36,-3 0 0,-7 7 558,1-1 0,-9 3-555,2-3 1,-7-4 338,-5 5 1,1-3-342,-8 2 1,-1-3 476,-5 3-441,-9-4 217,6-2-133,-15 0-98,6 0 28,-8 0-838,0 0 1,9-8 0,2-3 0</inkml:trace>
  <inkml:trace contextRef="#ctx0" brushRef="#br0">27951 8095 7667,'20'0'-674,"-1"0"0,-6 0 674,0 0 0,8-8 0,9-3 0</inkml:trace>
  <inkml:trace contextRef="#ctx0" brushRef="#br0">28203 8173 6593,'19'0'0</inkml:trace>
  <inkml:trace contextRef="#ctx0" brushRef="#br0">28686 8037 7924,'-13'-17'78,"2"-6"1,3-5 0,1 2 28,-1 4 1,5 3-600,-3 0 1,4 6 312,2 0 0,-9 7-54,-4-7 206,-4 0 1,-4-4 0,-3 2 0,-6 2 0,-4 0 359,-7 2 1,-9-4-105,5 9 1,-8-1-158,1 7 1,-10 0 31,-3 0 1,-6 0-69,7 0 0,-3 9-59,3 4 0,2-3-158,-9 3 0,2-2 54,-2 2 0,3 4 8,3-4 0,-1 4 69,-5 2 0,-5 1-101,6-1 0,-6 0 131,-1 1 1,-7 8 20,1 4 0,-1 4 95,6 3 0,3 6-98,4 0 0,-2 9 68,9-3 1,8-3-49,11-3 1,11-5-23,1-1 1,10 0-1,-3-1 0,13-1-3,7-5 0,4 5 3,2-5 1,2 4-7,4 3 1,13 0-86,14-1 1,7 9 82,12 5 1,2 4-30,17 2 1,2-7-156,10 1 1,-1-1 211,8 7 1,-43-27 0,1 0-2,0-1 1,0-2 0,6 3 0,0-1 77,42 15 1,-41-22 0,0-1-74,-1-2 0,2-2 0,6 1 0,2-1 32,1-2 1,-1 0-38,1-1 1,-1-2 0,-6-4-1,0-1 1,0 0 0,0-1 17,0 0 1,0-1 0,-1-3 0,0-2 7,-2 3 0,-1-1 1,52-10 12,-10-6 1,1-4 27,-1-2 1,-1-7-211,-5 0 0,-6-8 195,-13 2 0,4-5-8,-4-1 0,-5-1-80,-1 0 0,-7-1 186,-7-5 0,-5 2-90,-14-9 1,2 3 132,-8-3 1,-7-1-123,-6 7 1,-9-5 334,3 6 1,-5 0-374,-2 6 0,0 1 201,0-1 1,0 7-248,0-1 0,0 10-126,0-3 1,-6 5-17,-1 1 0,-1 7-144,1 1 0,-4 1 35,-8-2 0,-9-2 105,-4 8 0,-13 1 94,-7 6 1,-12-6-22,-7-1 1,-11 1 9,-1 6 1,-1 0-894,6 0 954,-16 0 0,8-2 0,-13 4 0,5 6 0,8-1 0,4-3 0</inkml:trace>
  <inkml:trace contextRef="#ctx0" brushRef="#br0">21708 10781 7784,'-22'0'-63,"-2"-2"1,-1-3-1,-1-3 1,0-1 0,0 1-1,3 1-175,1-1 1,1 5 0,-3-5 0,-2 1 281,3 1 0,1-7 10,3 7 1,-7-3-1,0 5 1,3-5 63,1-2 1,-3 7-36,-1-2 1,0 4 17,7 2-12,-1-9-56,1 7 33,0-7 1,6 9-54,0 0 35,9 0 0,-5 2 47,9 5-13,9-5 1,1 9 106,10-5 1,1-4-61,5 5 1,-2-3 7,8 2 0,0-3-122,7 3 0,1 3 85,6-3 0,1 7-103,4-7 0,5 7 66,-4-6 0,4 1-2,2-1 1,12-5-44,1 4 1,15-3-1,-8-3 0,12 0-126,0 0 0,4 0 152,3 0 1,2 0-329,4 0 1,-2 0 339,9 0 1,-1 0-77,-51 0 0,0 0 0,-1 0 0,0 0 38,52 0 0,-53 0 0,0 0 0,47 0 0,-45 0 1,0 0-31,52 0 1,-1 0-11,-12 0 1,-3 2 83,-3 4 1,7-4-1,-7 5 1,7-5-1,-7-2 0,3 0-29,3 0 0,4 0 19,-5 0 1,5 0-49,-10 0 1,3 0-4,3 0 0,-1 0-5,1 0 1,-7 0-16,0 0 1,-6 0-99,6 0 1,-8 0 12,2 0 0,-11-7 102,-2 1 1,-7 0-11,7 6 0,0-3 67,6-3 1,9 4-45,4-5 0,1 5 8,5 2 0,-12 0-25,6 0 1,-2 0-2,-4 0 1,0 0 39,-7 0 0,-10-6-6,-9-1 0,0 1 102,-7 6 0,-1 0-112,1 0 1,-8 0 146,2 0 0,-4 0-206,-2 0 1,1 0 338,6 0 0,-12 0-317,5 0 1,-5 0 22,5 0 0,6 2-72,0 4 0,0-3-7,-6 3 0,-1 3 79,1-3 0,0 3-50,-1-3 0,-6-2 55,1 9 1,-3-6-4,2 6 1,4-7 17,-3 7 1,-3-9-6,2 3 1,-8 1 83,1-1 1,-1-1 4,2-6 54,-5 9 0,7-7-83,-9 4-21,1-4-105,-1-2 41,0 0 0,-6 0-224,0 0 211,-8 0 1,5 7-62,-3-1 104,-5 1-42,6-7 0,-5 0 45,3 0-52,-4 0-20,7 0-49,-9 8-186,0-6 111,0 7-254,0-9 55,0 0 0,8 0 1,3 0-1</inkml:trace>
  <inkml:trace contextRef="#ctx0" brushRef="#br0">10438 11689 7649,'-45'0'0,"0"0"-586,2 0 0,8-7 487,3 1 1,9 0 298,-3 6 0,4-3-206,3-3 0,0 4 0,-1-5 15,1 5 62,8 2 29,-6 0-52,15 0 55,-7 0-18,9 0 3,-8 0 1,6 2 57,-5 5-17,5 4-75,2 8 1,2 0 12,5 1 0,3-8 1,10 1 0,1-6-65,5 6 1,4-7-101,9 7 0,8-9 116,5 3 0,6 1-11,6-1 0,5-1 31,8-6 0,11 0-322,9 0 0,8 0 326,-48 0 1,2 0-1,4 0 1,1 0-25,3 0 0,1 0 1,0 0-1,1 0-3,5 0 1,1 0 0,-5-1-1,-1 0-228,2-2 0,0 0 0,-2 1 0,-1 1 230,0-2 0,0 0 0,3 1 0,2 2 14,1 0 1,0 0 0,-2 0 0,0 0-3,-1 0 0,0 0 1,0-1-1,1 0-18,-1-3 0,0 1 1,4 2-1,1 0 1,-2-2 1,0 0-1,-6 1 1,-1 1-22,-2 1 0,-1 0 1,-7 3-1,0 1-100,-2-1 1,-1 0 0,52 6 138,-48-6 1,0 0-1,42 2-8,4 8 1,-6-7 0,-7 7 0,-3-2-25,2 2 0,-15 2-2,2-9 0,-12 7 45,-1-7 0,-6 1 1,-6-7 1,-5 6 357,-8 1 0,-3-1-331,-4-6 457,5 0 1,-16 0-522,5 0 487,-13 0-693,4 0-416,-15 0-124,7 0-285,-9 0 1025,0 0 0,0 9 0,0 1 0</inkml:trace>
  <inkml:trace contextRef="#ctx0" brushRef="#br0">18982 13003 7801,'-24'-9'0,"5"-2"0,2 1-363,0-8 1,0 14-249,4-9 634,-5 9 286,16-5 25,-15 9-281,15-8 0,-9 6 294,5-5-276,4 5-132,-7 2 97,9 0 0,0 2-192,0 5 128,0-5 1,9 13 51,4-9 1,2 3 31,-3-3 1,12-4-58,-5 5 0,7-3 0,0 3 1,-2-5 17,8 4 1,0 3 29,7-3 0,1 3 167,6-3 0,3-1-92,9 7 0,2-7-192,5 1 0,3-4 115,10-2 0,-1 0 2,0 0 0,1 0-113,-1 0 1,0 0 135,1 0 1,3 0-48,-4 0 1,3 0 4,-16 0 0,9 0-26,-2 0 0,2 0-11,-2 0 0,2 0-4,-8 0 1,5 7 39,-5-1 1,12 3-117,-6-3 1,15-4 77,-9 5 0,-1-5-6,-6-2 0,8 0 54,5 0 0,-5 0 5,-7 0 1,0 0-27,6 0 1,2 0 6,5 0 1,-2 0-52,8 0 0,7 6-117,6 1 1,-49-4-1,1 0 36,48-3 0,-6 2 110,-7 5 0,0-5-20,7 4 0,-2-3 2,-5-3 1,-2 0 99,-4 0 0,4 0-53,8 0 0,10 0-1,3 0 1,-53 0 0,0 0-22,53 0 1,-53 0 0,0 0 18,47 0 0,7 0-39,-7 0 0,0 0 45,-7 0 0,8 0-12,-1 0 1,-46 0-1,2 0-24,50 0 0,1 2-5,-14 4 1,3-2 11,4 9 1,-6-6 4,0 6 0,-12-9 45,-14 2 1,2-3-39,-8-3 0,6 0 72,-7 0 1,1 0-68,-7 0 0,-3 0 6,-3 0 0,-1 0 60,-12 0 0,-2 0 131,-12 0 0,-3 0-178,4 0 0,-5 0 239,-1 0 0,-1 2-283,0 4 0,-6-4 88,0 5-163,-9-5 0,7-2 69,-5 0 0,-3 2-202,3 4 187,-4-3-30,-2 5 71,0-8-3662,0 0 3646,-8 0 0,-3 9 0,-9 2 0</inkml:trace>
  <inkml:trace contextRef="#ctx0" brushRef="#br0">22423 11341 7043,'-11'-19'0,"2"-1"-195,1 1 274,6 0 1,-7 0 11,9-1 0,0 1-181,0 0 69,9-1 0,1 1 0,10 2 1,-3 2-1,-2 2 82,-2-2 1,0-2 8,6-3 0,-8 1 113,-5 0 22,5-1 1,-9 1 29,5 0 297,-5 8-567,-2-6 1,0 17 88,0 0 0,0 11-148,0 14 1,-2 8 99,-5 12 0,-1 6-66,-5 14 1,-4-3 30,4 9 1,-11 6-90,-2 7 0,-6-1-177,6-5 0,-15 5 246,3 1 1,-5-2 65,4-12 0,1-5-31,-1-14 1,9-12 76,4-13-60,5-5 1,10-12 3,4-9 0,5-9 48,2-10 1,9-7 11,4 0 1,-3-8 222,3 2 0,0-5-140,7-1 1,5-5 1,1 4 1,0-4 31,-7 11 0,3 4-35,3 2 1,-1-2-61,8 3 0,0 5 92,7 7 1,-7 9-35,1-2 1,-1 4-2,6 2 0,-1 8-85,-5 5 0,-6-2-133,-13 2 1,2 0-720,-9 6 591,1-8 0,1 4-563,5-9 0,7 1 53,5-7 710,14-9 0,28-10 0,12-11 0</inkml:trace>
  <inkml:trace contextRef="#ctx0" brushRef="#br0">26849 11689 7801,'0'-19'-84,"0"-1"1,0 1 0,0 0 148,0-1 1,0 1 110,0 0 1,0-1-81,0 1 0,0 6 72,0 0 0,3 3-140,3-3 0,-4 2 160,5 4 14,-5 5-41,-2-6-407,0 8 209,0 8 1,-2 5-1,-7 15 60,-10 11 0,-3 2-52,-10 10 1,0 7 67,-7 6 0,0 9-154,1-2 0,-1 2-54,0-2 1,3 2 0,4-9 1,-3-1-77,10-12 170,-1-4 145,7-25 1,8-7 170,4-21 1,7-12-37,7-7 1,-3-10-121,9 3 0,0-4 269,6-3 0,0 2-260,1 5 1,6 2-24,-1 4 1,8 5-88,-8-5 1,10 13-220,-3 7 1,0-3 76,7 3 0,-3 2-191,16 10 0,-7 5-11,7 8 1,-1 0-136,7 1 494,0-1 0,0 0 0,0 1 0</inkml:trace>
  <inkml:trace contextRef="#ctx0" brushRef="#br0">10090 13350 7827,'-28'-2'0,"-2"-2"-503,0-2 0,2-1 272,9 7 276,-1 0-129,10 0 347,1 0-232,9 0 1,0 2 178,0 5-115,0-5 1,7 9 0,1-5 283,3 7-335,-7-4 0,15 8 0,-1-4 52,5 4 0,12 2-163,-3 0 0,7 3 101,6 4 1,15-3-130,17 9 0,3 1 71,10 5 1,11 1-219,-44-20 1,2 1 0,3 3 0,2 1 245,7 2 1,0-1-1,-2 0 1,0 0 11,1 1 0,1-1 0,-2-3 0,0-1-2,-2 2 1,1-1-1,4-1 1,0-1 1,2 0 0,0-1 0,0-4 0,0 0-302,3-2 1,1-1 0,1 0 0,1-2 305,6 0 0,2-1 1,1-2-1,0-1-23,5 1 0,-1-1 1,-1-3-1,1-2 16,3 3 1,1-1-1,0-2 1,-1 0-46,-2 0 0,-1-2 0,4-3 0,0-1 27,3-1 0,-1-1 1,-8-1-1,-1-1-6,1 0 0,-2-1 0,-7-3 0,-1 0 44,0 1 1,0-2 0,-3-2-1,0-2 1,0 2 1,-1 0 0,-7-1 0,-3 0-109,-1 1 0,-3-1 0,-2-4 0,-1-1 117,-2 4 0,0-2 1,0-5-1,0-2 0,0 2 1,0-1-1,-5-2 1,-1 0 98,-3-1 1,-2 0-1,33-29-104,-16 0 1,-10 4 75,-2-4 0,-18 9 0,-2-15 0,-10 8-24,-9-9 1,-5-3-6,-8-3 1,-2-4-36,-4-3 1,-12 8-91,-7-1 0,-12 2-76,-2-2 1,-8-2 53,-11 9 0,-11-7 146,-8 7 0,34 27 1,-2 1-105,-5-1 0,-3 3 0,-4 0 1,-2 1-31,-5 0 1,-1 2 0,-2 1 0,-1 2 7,-3 2 1,0 0 0,-3-1 0,-2 1-72,-7 2 1,-2 3-1,1-2 1,-2 3 64,-7 2 1,0 3 0,2 1 0,1 0-166,-3 4 0,-1 1 1,0-1-1,-1 1 173,-5-1 0,1 1 0,5 0 0,1 0-273,-1 3 1,1-1-1,-1 0 1,-1-1 271,-1 5 0,-1 0 0,-3-1 1,0 2-26,-9 1 1,-1 2-1,6 2 1,-1 2 16,32-1 1,0 0-1,0 1 1,-31 6-1,2 2 27,5-1 1,1 1 0,-1 5 0,1 1 48,-2 0 0,2 1 0,8-1 0,2 2-99,5 4 1,1 2-1,5-1 1,2 2 62,4 2 1,3 4 0,0 1-1,1 3-18,-4 6 1,2 2 0,10-1 0,3 2 9,-3 7 0,4 2 0,7-3 0,4 1 146,8 1 0,4 0 0,2-4 1,4 1-193,-2 38 1,11-2-153,22-4 0,12 4 148,13 8 1,-10-44 0,1-1-55,2 1 0,2-1 0,4 0 1,2-3 189,1-5 1,3-2 0,5 1 0,2-3-131,3-5 1,3-3 0,4-2 0,3-2 60,4-4 0,1-1 0,4-3 0,1-2 0,0-3 0,1-2 0,4-3 0,0-1 0</inkml:trace>
  <inkml:trace contextRef="#ctx0" brushRef="#br0">19987 16152 7732,'-32'-9'-98,"0"-1"1,0-3 0,1 0-326,6-2 0,10 6 415,2 3-12,8 4 1,-12-1 99,4-3 145,5 4-99,-1-7 0,7 9 112,-4 0-138,3 0-45,-5 0 1,10 0-13,4 0 1,5 0-133,9 0 0,7 2 91,6 5 1,10-5 52,2 4-35,17-3 0,-8-3 1,17 0-4,2 0 0,10 0 98,8 0 0,10 0-1809,2 0 1719,-44 0 1,2 0-1,-6 0 1,2 0 0,7 0-1,3 0 1,1 0 1,1 0-1,-1 0 1,2 0-233,3 0 1,2 0-1,-2 0 1,0 0 185,1 0 0,0 0 36,2 0 1,0 0-1,-4 0 1,-2 0 0,2 0-1,-2 0-43,-5 0 0,-1 0 1,-7 0-1,0 0-107,52 0 1,-53-1 0,0-1 153,5-1 0,0 0 1,-5 2-1,0 0-16,2-2 1,0-1 0,-2 0 0,0 0 25,1 1 0,2-1 0,0 1 1,0 0-27,2 3 0,0 0 0,-5 0 1,0 0 1,2 0 1,0 0 0,43 0-6,-4 0 0,-20 0 3,-19 0 0,-17 2 159,-16 5 1375,-12-5-1386,-4 6 823,-9-8-1272,0 0 609,0 9-668,-9-7 165,7 7-368,-6-1 281,-1 3 0,7 2-247,-5 0 525,5 0 0,-6 6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16322 16804 7876,'-6'-14'0,"-3"-1"-299,-4 1 0,-1 5 787,0-1 1,-1 1 0,1-4 0,0 4-202,0 4 0,4 3 0,1 2 1,-2 0-170,-2 0 0,-1 8-133,0 6 1,-1 7-1,3 7 1,-1 2 87,-1 4 0,3-3-105,-8 7 0,3 5 0,2 6 0,0 1-139,-1 4 1,7 1-3,4 2 0,2-5 1,2-1-1,0-2-57,0-3 0,13-9 128,6-3 37,6-11 1,3-8 0,3-11 0,2-2 0,5-4 82,3-2 0,1-6 0,1-10 0,0-7 262,-1-5 0,-5-6 37,-4 5 1,-3-7 0,-3 4 0,-2-2 371,-1 0 1,-12 2-324,2-2 1,-9-3 0,0 3 0,-3-3 298,-2-2 0,-7 1-519,-2-1 1,-4 7 0,-1 1 0,0 2 161,-1 0 0,1 6-84,0 8 0,0 5 113,0 4-1210,-1-2 0,1 10 0,-2-4 0,-1 1 873,-2 0 0,-6 0 0,3 5 0</inkml:trace>
  <inkml:trace contextRef="#ctx0" brushRef="#br0">9128 9511 7976,'-14'-14'59,"5"-1"0,-1 3 1,-1 1 199,-2 1 0,-6 7 0,0-2 1,0 5 203,-1 5 1,3 4-307,-7 10 1,5 0 0,-3 8 0,1 3 12,4 0 1,-4 5-158,2-2 0,0 8 0,7 0 0,2 7-271,6 2 0,-3 2 178,3 5 1,0 8-81,9 6 1,9 2 0,-3-33-1,2 0 1,1 1 0,0 0 0,3 1 0,0 0 0,1 3 1,2 0 49,3 1 1,1-2 0,-2-2 0,0-3 0,1-5 0,2-2 0,20 19-365,3-15 1,-2-17 677,6-19 1,-2-16 0,4-17-1,-3-13 146,-3-7 1,-23 19 0,-2-2-253,-1-1 1,-1-2-1,0-1 1,-1 0 0,-2-2-1,0 0 1,-2 0-1,-2 0 170,0-1 0,-3-1 0,-2-1 0,-2 0-119,1 0 0,-2 0 1,-1 4-1,-2 0 1,-2-1-1,-2 0 1,-2-37 159,-6 5 0,-3-2-280,-11 5 0,-1 5-139,-4 14 1,1 6-1,1 13 1,3 11-106,-2 9 1,-7 13 169,-1 10 0,-8 13 0,-2 9 1,-6 6-52,-1 6 0,1 8 95,6 0 0,-3-1 0,0 1 0,0 2 0,-1 1 0</inkml:trace>
  <inkml:trace contextRef="#ctx0" brushRef="#br0">15157 7691 8097,'-8'-22'90,"-3"1"0,4 7 0,1 0 1,-2 1-58,0 4 0,-1-4 1,-6 4-154,1-4 1,0 0-1,0 2 1,0 4 69,-1 0 1,6 1 0,-2 3-1,-3-2 35,-4 2 1,-2 1 0,1 2 0,1 2 0,-5 3 0,-3 4-39,0 4 0,-3 7 17,1 4 0,-6 3 1,0 1-1,-3 2-4,-2 3 1,-2 4 10,-2 5 1,1 1-1106,-1 0 1144,0-1 1,-4 1 0,-2 0 0,0-1 0,0-1 0,3-1 0,3-4 19,6-1 0,-8 3 16,7-5 1,0 5-1,10-5 1,1 0 47,3 2 1,-2-5-52,2 3 0,3 2 0,2-2 1,4-1-56,0-2 1,1 3 16,0 0 0,5 0 0,-1-4 0,1-2 534,1-4 0,-5 4-553,4-3 1,1 3 0,-2 1 0,1 0 14,1 1 0,-5-1 1,4 1 0,1-1 0,0 1 1,2-1-2,2 1 0,1 4 0,-2 0 0,4 2 1,-4-4-1,4 4-22,1 1 1,0 1-32,0 1 50,0 3 0,0-5 1,0 7-1,0 1 0,0 2 79,0 1 1,0 0-61,0-4 0,0 0 1,0 1-1,0 2 72,0 1 1,0 0-54,0-4 0,4-5 0,3 0 0,1 1-23,3 3 0,-3-5-16,1 1 1,-1 0-1,3 5 1,-2-2-51,2-3 1,2 3 48,1-3 1,-4 1-1,-2 1 1,0-2-20,0 1 1,-1 2 51,3 2 1,1-5 0,-5 0 0,2 0 30,3-2 0,2-6-36,1-6 0,5-2 1,2 3-1,-1-3-116,1-1 1,2-1 95,-4-1 1,7-1 0,-3 5 0,3 1-16,-3-2 1,4 3-2,-3-6 0,-2 7 1,2-3-1,1 4 9,2 2 0,0-3 28,-4-2 0,4 3 41,-3-3-56,9 3 0,-3 1 1,3-1-1,-3-2 1,0-1-1,3 1 1,-3 0 0,4 1 0,-4-4-125,-2-2 1,5 1 47,0-2 0,2-3 0,-3 3 1,1-4-29,-1 0 1,2 0 80,-1 4 1,5-4 0,-4 0 0,-1-4-12,1 0 0,-2 4 28,6 4 0,-5-4 0,3 4 0,-1-3 13,-3-2 0,4 1-31,2-1 8,3 0 1,2-1-1,-1-2 1,1-2 0,0 1-41,-1-2 0,1 3 27,0-7 0,-2 6 0,-2-5 0,-1-1 33,2 3 0,-4-4-26,2 6 0,0-4 0,5 4 0,1 1 65,3-2 1,-1 4 86,6-2-172,-6-4 1,3 5-1,-5-4 1,2-1-1,1 0 51,-1-3 1,5-1-1,1-2 1,3 0 30,2 0 1,0-5-24,0 1 0,-5-7 1,0 1-1,2-3-9,1-1 1,-4 0-28,-4 0 0,-3 0 0,0-2 0,2-2-61,2-1 0,4-6 48,-5 1 1,2 1-1,-3-4 1,3-3-38,1 0 1,-4-5 39,2 2 0,-4-5 0,-1 3 0,-1-1-18,1-4 1,-1 4 30,1-2 0,0 5 1,-2-5-1,0-1-4,2-2 1,-9-2 7,9 0 0,-10 1 0,2-3 1,-2 0 15,0-3 0,0-4-12,-4 5 1,-1-7 0,2 2 0,2-3 1,1-2 0,0 0-9,-4 0 0,-2 2 1,-2 1-1,-3 3-10,-1 2 0,-3 2-18,-3 4 1,-6-1 0,1-3 0,-1-4 29,-1 1 0,3-1 36,-6 4 1,0 3-1,-5-5 1,0 1 27,0 1 1,-5-1 73,0 6 0,-6-1-19,2 0-101,-10-6 1,3 8 0,-3-4 0,1-1 0,1 0-12,-2-3 0,-5-2 1,4-5-1,-1-3-95,1-2 1,-5 4 72,1 0 1,-1-3 0,-1 8 0,3 1-6,-3 1 0,-2 5 16,-5-2 1,3 3-11,-3 1 40,-4 0 1,6 6 0,-6 0 0,-1 1-1,0 1 186,-1 0-156,-5 2 0,7 0 0,-5-2 0,-1-1 0,0-4 77,1-1-140,5-1 0,-2-2 0,4-2 0,0-3 0,-1-2 83,0-3-68,4 6 0,-7-6 1,4 6-1,-3 1 1,-5 0-4,-2-1 15,-3 1 0,5 4 0,-1 1 1,-3-1-1,-4 2 46,1 3 0,-1 3 0,4 8 0,-5 2 76,-4 1 0,0 7-117,-1-2 1,-5-1 0,0 1 0,2 1 40,2 2 0,1 2-60,0 0 0,0 1 0,0 2 0,1 3-23,-1 2 0,-5-3 23,0 4 1,6 0 0,5 5 0,2 0-59,3 0 1,2 0 54,1 0 1,2 5-188,3 0 124,-3-1 1,10 1 0,-6 1 0,3 1-1,2-1-50,2-3 1,2 3-1,1 1 1,1-1-25,3 0 0,4-1 89,-5-5 1,7 0 0,-2 0 0,3 0-113,2 0-139,6 0 0,-3-3 299,6-6 0,-6-1 0,3-10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7886 5023 7576,'0'13'-387,"0"0"1,-2-2 342,-4 2 0,2 2 73,-9-9 1,6 7-1,-6-4-3,-2 1 0,-2-3 0,-2 4 183,-1-3 0,1-1-176,0-7 0,6 0 125,0 0 1,2-3-101,-2-3 1,-4-3 4,4-3 1,3-6 12,-3 5 0,6-6 12,-6-7 1,7 3-24,-7-9 1,7 6 7,-7-6 0,2-1-78,-2-5 1,-2-7 45,9 0 1,-9-7-83,2 7 1,2-9 65,-2 3 1,2-5-12,-2-2 1,5 0-31,8 0 0,0 0-9,0 0 0,0 2 25,0 5 1,2-3-2,4 9 1,-1 0 11,8 6 0,2 1-5,10-1 0,-3 3-18,4 3 1,-5-1 17,-2 8 0,7-6-2,0 6 1,2-2 23,-2 3 0,-3 3 1,10-4 1,-8 3 10,8-3 1,-1 5-28,6-5 0,3 4-25,4 3 0,5-7 27,8 1 0,0-1-34,0 6 1,8 1 2,5 0 1,4-1-9,3 1 1,-7 6-41,-1 0 0,-5 9-12,6-2 0,0 4 60,6 2 0,0 0 3,1 0 1,1 0 32,5 0 1,-3 0-280,10 0 0,-1 0 261,6 0 0,3 0-7,4 0 1,-2 0 7,9 0 0,-9 0-2,2 0 1,-49-3-1,1-1-1,3 1 0,0 0 0,-3-2 0,0 1 2,3 0 0,0 2 0,47-1-6,-50 1 0,0-2 0,50-5 8,-47 7 0,0-2 0,47-9-251,-47 10 0,0 0 0,47-12 252,-50 8 1,0 1 0,48-5-6,-48 4 0,0 1 1,48 0 40,-49-1 1,1 1 0,48 2-39,-48 1 0,0-1 1,0 0-1,2 0-1,4 1 0,0-1 1,-3-2-1,0-1-15,0 4 0,0 0 0,-3-1 0,-1 1-8,50 3 1,-49-3 0,1 0 13,8 0 0,1-1 0,-5-3 1,0-1 4,5 2 0,-1 0 1,-4 0-1,-2 1 1,-3-2 1,0 1 0,2 3 0,0 2-143,-2-2 1,-1-1 0,49-4 141,-6 1 0,0 1 27,-7 6 0,-2-7 7,2 1 1,-2-1-46,2 7 0,11-6 19,-4 0 0,-43-1 0,2 1 1,-1 2 0,-1 1 0,45-10-37,-2 7 1,-14-7-4,1 7 1,-7-7 76,-6 6 0,-6-6 13,-14 7 1,-6-1 198,-12 7 0,-5 0-105,-9 0 1,-6 3 237,0 3 1,-9-2-348,2 9 1,-6 0 107,-6 6 1,2 1-114,-9-1 0,0 0-98,-6 1 1,-1-1 29,1 0 1,6 1-89,0-1 1,7-6 88,-7 0 0,6 0-17,-6 6 0,7 0 10,-7 1 1,7 8-7,-7 4 0,8 21 8,-1 12 1,-3 3 7,3 10 0,-3 3-255,3 16 1,4 6 234,-5 0 0,5 0-6,2-6 0,0-3 0,0-4 0,0 0 60,0-12 1,2 1-6,5-14 1,1-7 2,5-7 0,4 1 106,-4 6 0,-2-9-77,2-4 1,-7-4-13,7-3 0,-6 5-2,6-4 0,-9 2 5,2-15 0,-3-1 233,-3-5 0,0-1-143,0 0-141,0 1 0,0-8 77,0 1-54,0-8 30,0 3 102,0-8 0,-3 0-102,-3 0 0,-3-2 2,-4-4 1,-4 3-36,4-3 1,-4-3-7,-2 3 0,-7-7-23,0 7 1,-8-7-124,2 6 0,-5-6 102,-1 7 0,-10-9 29,-3 2 1,-5 2-68,-2-1 1,-6-1 14,-1-7 0,-8 1-4,2 0 0,-2-1 75,2 1 1,-10 0 8,3-1 1,3 8-63,4-1 1,0 2 29,-6-2 0,0 2 24,-1 5 1,1 4 3,0-5 1,-7 5 42,0 2 0,-6 0-31,6 0 0,1 0 9,5 0 0,-1 7-14,-5-1 0,-4 3-5,-9-3 1,1-2-311,-1 9 0,-6-6 311,0 6 0,-5-3 42,12 3 0,-5-2-40,11-5 1,-5-4 80,-2 5 0,-4 1-31,5-1 0,-3 2 9,15-3 1,-8-4-41,2 5 1,-9 1 0,2-1 1,-4 1-69,11-1 1,-15-3 58,47 2 0,0 1 0,1-4 0,0 0-43,-1 4 1,0-1 0,0-3-1,0-2 35,3 3 0,1-1 1,-54-1 2,-1-2 1,10 0-17,2 0 1,9 0-69,11 0 0,-1 0 59,1 0 1,0 0-1,-1 0 1,-5 6-65,-1 1 0,0 6 74,7-7 1,8 1 103,5-7 0,4 6-110,2 0 1,-3 3 37,-3-2 0,4-3-39,-5 9 0,3 0 2,-2 6 1,4-6 11,-5 0 1,5 0 4,2 6 0,6-6-92,1 0 1,6-7 80,-7 7 1,9-2-158,-2 2 0,4-5-41,3-8 1,6 7 202,-1-1 0,1 0 0,-7-6 0</inkml:trace>
  <inkml:trace contextRef="#ctx0" brushRef="#br0">6282 11380 7770,'-32'0'-23,"2"0"1,2 0 0,4 0 0,3 0 0,1 0 159,1 0-146,0 0 0,6 6 0,2 3-116,2 2 1,3-5-57,6 7 239,0-9 1,0 7 57,0-5-145,0-4 1,0 9-178,0-4 205,0-5 1,2 13-15,5-9 1,3 3-37,10-3 0,1-4-17,5 5 0,4-5 46,9-2 0,8 0-2,4 0 0,14 0 116,6 0 0,6-9-106,7-3 0,13-6-119,-43 9 1,1-1 0,2 0 0,0 1 175,1-1 0,0 0 1,4 1-1,0-1-14,3 0 1,-1 1 0,2-1 0,-1 0 18,0 1 1,-1-1 0,3 1 0,-1 1 1,-1 1 1,-1 1-1,0-2 1,-1 1-61,1 4 1,1 0 0,2-4 0,1 1 37,3 3 0,0-1 1,-3-2-1,-1-1-63,-2 4 1,-1 0 0,0-1 0,1 2 53,2 2 1,1 0 0,2-3 0,0-1-36,-2 1 0,-1 0 0,-1-1 0,-1 1 24,-6 3 1,-2 0 0,1 0-1,0 0 0,0 0 1,0 0-1,4 3 1,1 1 21,1-2 1,1 2 0,-1 3 0,0 1 10,4-1 1,0-1 0,-7-1-1,0-1 3,4-1 1,-1 0 0,-5-2 0,-2 0 156,46-1 0,-8 7-288,-18-1 0,-6 0 162,0-6 1,-3 7 1,3-1 1,-6 1-45,-14-7 1,3 6-105,-9 1 0,-2 6-132,-11-7 0,-4 7-21,-8-7-892,-1 9 1178,0-4 0,-8 8 1,-2 1-1</inkml:trace>
  <inkml:trace contextRef="#ctx0" brushRef="#br0">21959 10182 7594,'6'-13'0,"1"0"-347,-3-2 1,7 4 155,2-2 217,4 1 1,2-8 0,1 1 0,-3 0-1,0-3 46,2-4 0,-10 3 0,10-9 0,-2-3 211,1-1 1,-1-3-107,-4 0 1,-3 1-77,-3-1 0,-5 1 25,4-1 1,-4 9 24,-2 4 1,0-2 0,0 2 1,-2 3 34,-4 10 1,2-2-57,-9 8 1,6 1-103,-6 6 1,7 0 47,-7 0 1,7 2 200,-7 5 1,0 1-85,-6 5 0,1 4-54,5-4 1,-4 4-48,4 3 0,3-1-3,-3 0 0,2 7-131,-2 0 0,5 8 58,8-2 1,0 5-135,0 1 0,0 8 8,0-1 1,0 10 3,0 3 0,0 11 76,0 15 1,0 6-363,0 13 0,2 4 368,1-49 0,0 0 1,-2 4-1,0 1 6,2 1 0,1 1 1,-3 1-1,0 1 91,-1 0 1,0 1 0,0-1 0,0-1-50,0-1 0,0-1 0,0-1 0,0-2 56,0-2 1,0-2 0,2 48-215,4-8 0,-1-9 209,8-11 0,-7-8-9,7-5 1,-7-6 3,7-6 0,-8-5-52,1-8 1,-4-9-266,-2-4 175,0-13 0,-2-5-178,-4-8 0,-5-8-82,-8-5 0,-9-13-23,-5-6 1,-5-5 39,-7-1 0,2-3 113,-9-4 1,3 4 265,-3-4 1,3-2 11,4 2 0,10-1 294,-3 8 1,12 6 158,0-1 1,7 10 29,6-3-132,4 5-233,9 10 1,9 2-160,4 9 0,4 5 72,2 7 0,3 3-114,4 18 0,-5-1 69,5 6 1,-5 1-15,-1 0 1,-1 2-117,0 4 0,1-5 79,-1 5 1,0-6-110,1-7 1,7 1-9,6-14 0,14-4-134,11-15 1,28-13 113,-33 2 0,3-4 0,10-6 0,2-5-523,8-8-1,2-3 1,10-5 0,2-2 648,6-4 0,2 0 0,-30 17 0,2 1 0,0-2 0,1-1 0,-1-2 0</inkml:trace>
  <inkml:trace contextRef="#ctx0" brushRef="#br0">21630 13853 7707,'-6'-20'0,"-1"1"-610,3 0 1,-5 0 304,3-1 1,-7-1 341,7-5 1,-7-4 0,6-9 0,3 1-58,2-1 1,2-8 56,0-5-72,9-4 1,1-4-1,10-2-29,-1-2 0,2-1 64,5 7 0,4-8 0,9-3 0</inkml:trace>
  <inkml:trace contextRef="#ctx0" brushRef="#br0">21901 13911 5876,'0'-11'-122,"0"2"122,0 9 0,0 0 0,0-8 37,0 6 21,0-7 4,0 9 767,0 0-716,-9 0 12,7-8-64,-6 5 1,8-7-11,0 3 0,0 3-5,0-9 0,-7 7 14,1-7 27,-1 8-25,7-12 0,0 13-19,0-9 1,0 7-5,0-7 0,0 6-43,0-6 1,-2 7-2,-4-7 1,3 7 0,-3-7 0,4 6-12,2-6 1,0 7 35,0-7 0,0 7-3,0-7-26,0 0 1,-2-4-38,-5 4 262,5-4-86,-6 6 188,8-8-223,0-1 4,0 1 67,0 0-71,0-1 313,0 1-170,0 0-355,0-1 1,2 8 380,4-1 484,-4 8-213,7-12-372,-9 15 1,0-9 172,0 5-57,8 4 135,-5-7-54,5 9-209,-8 0 51,0 0-100,0 9 1,0-5-114,0 9 1,0 0 52,0 6 1,0 7-99,0 0 0,-6 8 57,-1-2 0,-1 5-59,1 1 1,5 1-41,-4 0 0,4 1-127,2 5 0,0 3 63,0 3 1,0 3 78,0-9 1,0 6-109,0-5 0,2 5 59,4-6 1,5-2-32,8-11 0,1 3 40,-1-10 1,9 8-29,4-8 1,5-1 36,1-11 1,1 2 103,0-9 1,-1 1-37,1-7 1,-1 0 5,1 0 0,0 0 89,-1 0 1,-1-2-65,-5-5 1,3-4 187,-10-8 0,3-7-56,-2 1 1,-4-10 161,3 3 1,-3 0-55,-3-7 0,-2 5 25,-4-11 1,9-2-25,-9 1 0,8-7-62,-8 1 0,-2-4 152,2-1 1,-7-1-93,7 0 0,-9 0-62,3 0 1,-5 6 25,-2 1 0,0 8-130,0-2 0,-9 4 39,-4 2 0,-4 7-93,-2 0 0,-3 8-30,-4-2 0,3 7 84,-9 6 1,6-2-159,-6 9 1,-1-7 24,-5 6 1,-1 1-145,0 6 1,3 0 87,4 0 0,-9 9 48,9 3 0,-7 6 23,13 1 1,1 0-4,5 1 0,1-1-81,0 0 0,1 1 82,5-1 0,-4 0-231,4 0 0,3 1 78,-3-1 1,8 7-179,-1 0 1,-3-1 107,3-5 0,-7-1-407,7 0 0,-1 1 173,7-1 0,0 0 15,0 1 1,0-1-231,0 0 734,0 1 0,9-1 0,2 0 0</inkml:trace>
  <inkml:trace contextRef="#ctx0" brushRef="#br0">23853 13660 7499,'-17'2'246,"4"4"42,5-4 40,8 7 180,0-9-191,0 0 85,8-9-247,3 7 0,8-6-28,1 8 0,5-7 2,1 1 1,2-3 12,-2 3 0,-3 1-104,10-7 1,-1 1 58,7-2 0,-1-4-130,1 4 0,0 2 81,-1-2 1,1 0-94,-1-6 0,1 2-5,0 4 1,-7-4-67,0 4 0,-8 2-22,2-2 1,-13 9 0,2-7-1067,-9 5 876,0 4 1,-8-7-509,-4 9 0,2 0 470,-9 0 1,0 0 365,-7 0 0,10-8 0,-16-3 0,4-9 0</inkml:trace>
  <inkml:trace contextRef="#ctx0" brushRef="#br0">24143 13215 10685,'0'13'288,"0"0"1,0-7-139,0 7 0,0 2-209,0 11 0,7-2 48,-1 8 0,3 0-190,-3 7 0,-2-1 83,9 1 0,-6 0-30,6-1 1,-9 7-103,2 0 1,3 1-21,-3-8 0,7-1 26,-6-5 0,6-4 89,-7-9 1,3 0 7,-3 1 30,-4-10 1,9-1-374,-5-9 139,-3 0-390,5 0 78,-8-9 663,0 7 0,0-6 0,0-1 0,0-2 0</inkml:trace>
  <inkml:trace contextRef="#ctx0" brushRef="#br0">24163 14316 7690,'-7'13'46,"1"0"0,-3-8 180,3 1 176,3 5 0,-7-7 723,3 9-764,5-9 1,2 5-89,13-9 0,-2 0-65,2 0 0,0-2-103,6-5 0,2 3 90,5-9 1,-4 7-114,3-7 0,-1 6 84,2-6 0,-3 7-438,10-7 0,-10 7-67,3-7 1,-2 6-247,1-6 0,-3 3-472,4-3 0,2-2 466,-3 8 1,8-8 156,-8 2 0,8-2 434,-8 3 0,10-6 0,-5 8 0,8-10 0</inkml:trace>
  <inkml:trace contextRef="#ctx0" brushRef="#br0">25535 13660 7707,'-13'0'-1448,"0"0"1380,9 0 0,-7 0 238,5 0 1,4 2 242,-5 4-276,-4-4-5,9 7 9,-15-1-115,15-5 127,-7 5 17,1-8 81,6 9-129,-7-7 1,7 7 38,-5-9 4,5 8-104,-6-6 124,8 7-162,0-1 125,0-5-145,8 5 0,3-8 27,8 0 0,1 0-80,-1 0 0,2-6 62,5-1 1,-2-8 22,8 2 1,-6 3 106,6-3 0,-8-2-109,1-11 1,6 5 161,1-5 0,-4-2-93,-3 2 1,3-8 130,-2 2 0,0-3-49,-7 3 1,-2-2-41,-4 8 1,2-6 15,-8 6 0,6-8-29,-7 1 1,7 3-173,-7-2 1,7 9 104,-6-3 0,-1-2 37,-6 2 0,0 0-10,0 7 0,0 6-151,0 0 46,0 9 1,-2-7-61,-4 5 0,1 4-9,-8-5 0,7 5 73,-7 2 1,7 2-130,-7 5 0,2-3-82,-2 9 102,-4-9 0,6 13 9,-8-4 1,6-2 32,0 2 0,7-7 26,-7 7 0,6-6 6,-6 5 1,7-1 1,-7 2 0,7 2-3,-7-9 0,9 10 55,-3-4 0,-2-1-108,3 2 98,-9 0 1,11 6-10,-9 1 0,9-8-2,-3 1 0,3 0 3,-3 6 0,5-6 3,-4 0 1,4-6 72,2 6 1,-3-7-79,-3 7 0,4-7 139,-5 7 1,5-6-74,2 6 0,0-7 76,0 7 1,0-7-96,0 7 1,-2-9-54,-4 3 0,4 4 17,-5 2 77,5-5-174,2 9 133,0-6-121,0 8 85,0 1 1,0-7-20,0-1 41,0-7 51,0 3-59,0 1 5,0-7-23,0 7 22,0-1-99,0-6 89,0 7-31,9-9 15,-7 0 6,6 0 9,-8 9-4,0-7 1,2 6 105,5-8-102,-5 0 2,7 0 14,-9 0-739,0 0 357,8 0 166,-6 0-175,7 0 178,-9 0-240,0 0 267,0-8 1,2 6 85,5-5-88,-5 5 11,6 2 12,-8 0 0,0-2-311,0-5-113,0 5 205,0-6 284,9 8-227,-7-9 445,7 7-214,-9-7-7,0 1 80,8 6 0,-6-7 0,7 7 0,-9-5 0,0 5 0,0-6 0,9 8 0,-7-9 0,6 7 0,-8-7-32,0 9-28,0 0 60,-8 0 0,6 0 0,-7 0 0,7 2 0,-5 5 0,5-5 0,-6 7 0,8-9 0,0 0 0,0 8 0,0-6 0,0 7 0,0-9 0,-9 0 0,7 0 0,-7 0 0,9 0 0,0 2 0,0 5 0,0-5 0,0 6 0,0-8 2599,0 0-2683,-8 0 60,6 0 3,-7 0 34,9 0 700,0 0-593,0 9 0,-2-7 124,-5 4-261,5 5 22,-6-9 1,8 16 0,0-6-53,0 6 1,0 1 46,0 0 1,0-6 0,0 0 0,2 0-25,4-2 0,-1 6 197,7-4 0,1 2-106,7-2 0,-8 4 12,1-4 0,0-3 26,7 3 0,-1-8 15,0 1 0,3-4-113,4-2 1,-3 0 66,9 0 1,-6-8-529,6-5 0,1-13 216,5-6 1,7-7 237,0-6 0,9-4 0,-4-9 0</inkml:trace>
  <inkml:trace contextRef="#ctx0" brushRef="#br0">26328 14259 7404,'0'-11'2008,"0"0"-1557,0 5-235,0 3 1,-3-5-296,-3 8-64,4 0 1,-7 2-115,9 4 0,0 5 181,0 9 0,0-1-148,0 0 1,0 3 42,0 3 0,0-1 34,0 8 0,2-6 59,5 6 0,-3-6 52,9 6 0,-2 0 21,2 7 0,4-7 130,-4 0 0,4 1 17,2 5 0,0-8-41,1-4 0,8-5 44,4-1 0,4-3-61,3-4 0,2-5 13,4-8 1,-2 0-17,9 0 1,-1-8-79,7-5 0,-9-4 73,-3-3 0,-3-5-9,2-1 0,-13 0-59,0 7 1,-8 0 45,-5-1 1,-6 7 168,0 0-172,-9 9 1,3-11 3,-14 9 1,-4-1 5,-8 7 1,0-6-115,-1-1 0,1-1 33,0 1 0,-7 5 22,0-4 1,0-3 48,7 3 1,6-3-19,0 3 0,9 1-141,-2-7 1,3 5 69,3-6 1,3 7-141,3-7 1,7 2 54,13-2 1,4-2 56,8 9 1,3-1 57,4 7 1,3 0 75,3 0 1,3 9 64,-9 4 1,-9 6-52,-10 7 0,-6 4 41,-8 9 0,-5 6-36,-14 0 0,-12 6 228,-13-6 1,-5 9-63,-1-2 0,-7-5-346,-1-2 1,1-6-231,7-7 0,1-6-986,5-14 329,4-3 1,19-20 989,9-8 0,26-18 0,15-12 0</inkml:trace>
  <inkml:trace contextRef="#ctx0" brushRef="#br0">28048 14819 7574,'19'0'393,"1"-7"39,-1 1 1,-6-3-61,0 3 0,0-5-136,6-8 0,7 0 154,-1-1 0,1-6-130,-6 1 1,-1-10 0,0 5 0,1-2 106,-1 0 1,-8 6-163,-5-6 1,-4 8-193,-2-1 0,-2 3 86,-4 3 1,-5 2-299,-8 4 1,-3 4 132,-4 9 1,-4 2-330,-8 5 1,5 3 123,1 10 0,0 6-24,-7-1 0,9 3 17,4-2 0,5 2 90,2 4 0,6 2-128,0-8 0,9 6 30,-3-6 1,7 0 232,7-7 0,3 1-68,10-1 1,8-2 155,4-4 1,-2 2 27,2-9 0,-2 1 52,2-7 0,3 0-32,-10 0 1,8 0-113,-8 0 1,1 0 159,-6 0-123,-1 0 0,0-2-127,1-5 1,-8 3 74,1-9 0,-6-2 10,6-11 0,-3 3 48,3-10 0,4 8 95,-4-8 1,-2 1 178,2-6 1,-2 1-120,2 5 1,2-2 93,-9 8 0,7 0-48,-7 7 0,7 6-179,-6 0 0,1 9 248,-1-3-416,-5 5 0,13 11 14,-9 4 0,9-3 107,-2 3 0,-2 0-149,2 6 1,-7 3-202,7 4 0,-8-5 77,1 5 1,-4-5 49,-2-1 0,0-1 27,0 0 1,0 1 73,0-1 1,-2-6 206,-4 0-57,3 0 0,-7-3 218,3-3 990,5-5-907,-7-2 0,9-9 61,0-4 1,0-6-77,0-7 1,0 3-225,0-9 0,0-1-114,0-5 1,9-1-265,4 0 0,4-6 110,2 0 1,1 0-92,-1 7 0,7-1-721,0 0 0,6 7 415,-6 0 1,-1 15-114,-5-3 699,8 5 0,-7 5 0,7 1 0</inkml:trace>
  <inkml:trace contextRef="#ctx0" brushRef="#br0">28937 14316 7707,'-11'0'2633,"3"0"-2312,8 0-324,0 0-435,8 0 359,-5 0 0,7 7-123,-3-1 1,-5 9-1,4-2 0,3-2-410,-3 2 358,1 0 1,-7 6-36,0 0 489,0 1-210,0-1-77,0 0 1,2-1-5,4-6 108,-3-3 664,5-9 1,-6-9-22,5-3 0,-3-8-482,9-6 0,-7-4-17,7-8 1,0-3-577,6-4 0,-6 4 215,0-4 1,0 6-182,6 7 1,-6-2-524,0 8 1,-2 0-412,2 7 1315,4 8 0,-15 3 0,15 8 0,-6 0 0</inkml:trace>
  <inkml:trace contextRef="#ctx0" brushRef="#br0">29304 14355 7707,'11'13'175,"-4"0"472,3 0-280,1 6 0,8-8-76,1-5 1,-7-4-259,-1-2 1,1 0 70,7 0 0,-1 0-98,0 0 0,-1-8 93,-6-5 31,6 4 1,-10-8 142,5 4 0,-4 3 175,-9-3 1,0 6-313,0-6 0,-2 9 40,-5-2 0,3-3-262,-9 3 147,0-1 1,-6 7 45,-1 0-265,1 0-204,0 0 0,2 2-556,4 5-909,-5-5-4,8 6 861,-1-8 970,2 0 0,9 0 0,0 0 0,9 0 0,2 0 0</inkml:trace>
  <inkml:trace contextRef="#ctx0" brushRef="#br0">29633 14201 7707,'13'2'581,"0"4"-42,-9-4 190,13 7-565,-6-1 0,2-5-243,0 3 0,-9-2-804,2 3 536,5-5 314,-9 7 159,7-9 668,-9 0 1016,0 0-1814,0-9 0,2 5 66,5-9 0,-3 0-157,9-6 0,-7 6-84,7 0-53,0 0 0,6-6 5,1-1 0,-1 3-203,0 4 278,1-4 1,-3 13-372,-4-9 359,4 9 1,-9-7-49,5 4 202,-4 5-191,0-6-684,-7 8 885,6 0 0,-8 8 0,0 3 0</inkml:trace>
  <inkml:trace contextRef="#ctx0" brushRef="#br0">29266 15012 7925,'-9'19'2371,"7"-6"-1217,-4 0-361,3-9-509,3 5 1,3-7 0,3 2 117,7 3 0,4-1-16,2-6 0,3 0-199,4 0 1,-3-6-192,9-1 0,-1-1-25,1 1 1,4 3-227,-4-9 1,5 7-123,2-7 0,-1 6 203,1-5 0,-7 1-782,0-2 0,-2-2 419,3 8 1,-5-5-300,-9 5 71,0 1 370,-8-3-79,-2 7 0,-24-4 474,-5 12 0,-12 5 0,2 8 0</inkml:trace>
  <inkml:trace contextRef="#ctx0" brushRef="#br0">29362 15186 7707,'0'11'856,"9"6"1,-5-15-478,9 4 1,-6-3 21,5-3 0,1 0 31,7 0 0,-1 0 35,0 0 0,1 0-31,-1 0 1,2-7-170,5 1 0,-4-7-118,4 6 1,-5 1 72,-2 6 0,1-7-330,-1 1 1,0 0 121,1 6 1,-7-3-327,-1-3 28,1 4 1,0-9-241,0 5 1,-6 4-402,5-5 606,-7 5 1,5-4-1236,-3-1 523,-5 1-474,7-3 618,-9 7 887,0-15 0,-9 6 0,-2-8 0</inkml:trace>
  <inkml:trace contextRef="#ctx0" brushRef="#br0">10805 14877 7630,'0'-20'498,"0"1"-229,0 0-288,9-1 1,-7 8-96,4-1 392,-3 8 6,-3-12-72,0 15-105,8-6 1,-6 16 23,5 5 1,-5 13-58,-2 6 0,6 13-79,1 7 0,1 3 13,-1 3 1,-3 9 93,9 4 1,-9 10-166,3 3 0,-5 2-73,-2-2 1,6-11-19,1 4 0,-1-15-118,-6-4 0,7-11-124,-1-14 1,9-14-23,-2-13 1,-2-4 417,2-2 0,0-17 0,6-4 0</inkml:trace>
  <inkml:trace contextRef="#ctx0" brushRef="#br0">11482 14877 7630,'6'-20'0,"1"1"0,8-7 578,-2 1 0,4-1-335,2 7 0,1 1-367,-1 5 1,0-2 42,0 9 0,7 0-197,0 6 0,0 2 123,-7 4 0,0 7 92,1 13 1,-1 2 113,0 4 1,-6 4-82,0-3 1,-8 10 207,1 2 0,-4 8-9,-2-1 1,-2 4 57,-4 2 1,-5 0-89,-9 0 1,-7 6 60,-6 0 1,3 1-19,-2-7 0,8 0-53,-1 0 0,5-9 7,7-4 0,5-13-14,8-6 1,2-11-181,4-2 0,7-9 45,13 3 1,4-5 100,9-2 0,2 0-669,4 0 1,-2 0 42,8 0 1,-8 0-200,2 0 1,-4 2 272,-2 4 0,-9 5 464,-4 8 0,-5 1 0,-2-1 0,1 9 0,-1 2 0</inkml:trace>
  <inkml:trace contextRef="#ctx0" brushRef="#br0">2513 11882 7691,'2'-17'703,"4"4"-390,-4-4 1,9 13 0,-7-9 113,3-2-233,-1 6 0,-6-8-6,0 4-186,0 4 1,-8 1 91,-5 8 1,-7 0-113,-5 0 1,1 0 11,-8 0 1,0 2-79,-7 4 0,0-3-25,1 3 0,-1 3 96,0-3 1,1 0 45,-1-6 1,7 3-21,0 3 1,8-4-9,-2 5 0,-2-5 117,2-2 244,1 0-18,5 0-136,1-9-17,8 7-126,3-7 1,8 7-67,0-4 85,0 4-9,8-7 2,-6 9 1,13 9-33,-8 4 1,-1-3-79,-6 3 1,0 2 76,0 11 1,0 2-117,0 4 1,-2 13 101,-4 0 1,1 11-118,-7 9 0,-1 3 44,-7 10 1,1 7-198,0 6 0,-1 3 170,1 3 0,6-3-95,0-4 1,9-4 15,-2-9 1,3 1 88,3-1 0,0-8-64,0-5 1,0 3 47,0-3 1,9-6 76,4-7 1,-2-1-30,1 1 0,1-3 7,7-10 1,-3 3 38,-4 4 0,4-4 297,-4 4 1,-5-2-183,-1 2 0,-5-2-50,-2 8 1,0-5-50,0 5 0,0-6 78,0 7 1,-6-1-110,-1 7 0,-6-6 36,7-1 1,-7-6-48,6 7 1,-5-9-14,5 2 0,1-7-5,6-5 1,0 1 13,0-8 1,0 6 13,0-6 0,6-1 244,1-5-147,8-1 0,-5-2-27,10-4 1,-1 2-16,0-8 0,1-1 0,-1-6 0,0 0-32,1 0 0,1 0 34,5 0 0,2-6-102,4-1 1,5-6 48,-5 7 0,2-7-90,-2 7 1,5-9 52,-5 2 1,5-5-133,1-1 0,1 0-55,0-1 1,-1 1-132,1 0 1,-3-7-405,-3 0 1,1 1 305,-8 5 1,0 1-471,-7 0 0,5-7 913,-5 0 0,4-8 0,-12 4 0</inkml:trace>
  <inkml:trace contextRef="#ctx0" brushRef="#br0">2996 11901 7609,'0'-19'-25,"0"0"132,0-1 1,0 8 563,0-1-438,0 0 0,2-4-30,4 4 0,-1-2-4,8 8 1,-7-6 43,7 7 1,0-3-98,6 3 0,7 4 51,0-5-158,8 5 0,-4 2 1,9 0-26,-1 0-35,1 0 1,0 9-1,-3 4-107,-3 4 0,-12 9 37,-8-1 1,-9 8-83,3-8 0,-7 10-86,-7-3 1,-4 2 67,-8-2 0,-2 5-52,-5-5 1,4-4 245,-3-2 0,3-5-100,3-1 0,-1-8 99,1 1-164,0-8 341,8 3-160,2-8 1,16 2 80,-1 5 1,9-5-59,-2 4 0,7-1-18,5 1 0,-3-2-144,4 9 0,-5 0 61,-2 7 1,-6-1 103,0 0 1,-6 0-69,6 1 1,-9 1 234,2 5 1,-6-2-15,-6 8 0,-7-9-105,-13 3 1,5-2-153,-5 2 0,-4-5-176,-2 5 1,2-5-238,-3-1 0,8-10 216,-8-3 0,10 1-108,-3-1-213,5-1 80,1-6 497,9 0 0,3-8 0,8-3 0,0-8 0</inkml:trace>
  <inkml:trace contextRef="#ctx0" brushRef="#br0">4523 11882 6084,'-19'11'0,"-1"6"0,1-15 0,0 5 0,6-5 0,0-2 0,-2 0 0,-2 0 0,-3 0 0,10 0 0,-8 0 0,8 0 0</inkml:trace>
  <inkml:trace contextRef="#ctx0" brushRef="#br0">4272 11979 7604,'-13'17'-760,"0"-4"0,6 2 856,-5-9 1,5 7-32,-6-6 1,7-1 277,-7-6-179,9 9 27,-14-7-95,16 6 0,-6-10 52,8-4 1,0 1 77,0-7-91,0-1 0,0-7 114,0 1-125,0 0 1,0-1 203,0 1-102,0 0 92,0-1-183,0 1 1,0 6 175,0 0-53,0 9-106,0-5-166,-9 9 1,-2 3 78,-8 3 0,6 13-126,0 14 1,0 5 33,-6 7 0,0 5-55,-1 8 0,-3 8 67,3 5 1,-3 2-169,10-2 1,2 2-1,-2-9 1,9-6-24,-2-6 1,6-11 140,6-3 0,5-8-9,8-10 1,9-10 114,4-3 1,5-7-104,1-7 0,10-12 133,3-13 1,5-7-70,2-6 1,0-4 133,0-9 0,-2 0-158,-5 0 1,3 0 200,-9 0 0,-2 0-104,-11 0 1,-6 9 89,-13 3 0,2 14-85,-9 6 1,-8 5-20,-11 2 1,-6 8-4,-7 5 0,-4-3 21,-8 3 0,-8 1 7,1 12 0,-2 1 112,2 5 1,2 11-117,-8-5 0,8 5-255,-3-5 0,6 0 81,1 1 1,9-1-239,4 0 0,7-6 134,6 0 0,9-9-852,17 3 0,8-7 51,18-7 997,8-3 0,11-18 0,11-2 0</inkml:trace>
  <inkml:trace contextRef="#ctx0" brushRef="#br0">3827 13949 7762,'0'-12'2,"-2"-1"1,-2-2 146,-3-3 0,-1 1 64,1 4 2,5-4 1,-9 13-150,5-9 0,2 9 133,-9-3 1,0 7-179,-7 7 1,1 6 117,0 12-192,-1 5 1,-1 18 0,-3 3 118,-1 5-86,-1 2 0,6 0 0,1 0-241,0 0 190,8 0 1,2-2-1,9-5-130,0-6 0,5-13 56,8-6 0,2-13 77,17-6 0,2-7 34,11-7 0,-2-6-2,9-13 0,-1-4 41,7-8 0,-6-3 125,-1-4 0,-5-5 67,5-7 0,-6-4-68,7-3 0,-11 4 82,-3-4 1,-1 3-26,-11 3 0,-9 7 73,-11-1 0,-4 12-86,-2 1 1,-2 11-74,-4 15 0,-5 5-39,-8 8 0,-9 2-157,-4 4 0,-5 16-226,-2 16 0,-1 3 180,-6 11 0,6-9-402,-5 2 1,6-5 210,7-1 1,4-2-346,8-5 0,3-4 369,4-9 0,9-8 309,17-5 0,17-21 0,19-6 0</inkml:trace>
  <inkml:trace contextRef="#ctx0" brushRef="#br0">5296 11805 7304,'0'11'361,"0"-3"0,2-8-112,5 0-133,-5 0 1,15 0-1,-4 0 41,4 0 1,2-2-24,1-4 1,-1 3 5,0-3-47,1 4 1,6 0 0,-1-3-114,-1-1 79,6-1 0,-8 7 1,3 0-38,-3 0 1,-3 3 7,0 3 1,1 5-11,-1 8 1,-2 0 32,-4 1 0,2 6-18,-8-1 1,6 12-50,-7 1 1,0 3 59,-6 11 0,0-7-7,0 6 0,0 7-2,0 7 0,0 1 0,0-1 1,0 1-31,0 5 1,-2 2-74,-4-9 1,4 9 8,-5-2 0,5 2 75,2-2 0,0-4-64,0-9 0,0 0 44,0 0 1,0-3-71,0-3 0,7-5 63,-1-8 1,7-1 0,-7 1 0,7-7 0,-6 0 1,1-6 3,-1 6 0,-5-6 7,4 6 0,-4-8-11,-2 2 0,0 2 14,0-3 0,0 3 3,0-2 1,-2-2 9,-4 8 0,2-9 0,-9 3 1,0 2 145,-7-2 0,1 0 15,0-7 0,-9 0 58,-4 1 1,-5 1-138,-2 5 1,1-5-10,-1 5 0,-6-4-20,0-3 1,-7 0 33,7 1 1,0-1-115,6 0 1,7-2 15,0-4 1,8 4 3,-1-4 0,3-4 10,3-3 0,8-1 23,5 1-155,-5-4 0,9 5 86,-5-14 0,7-4-1142,7-8 1,4-9 1165,8-4 0,9-4 0,2-3 0</inkml:trace>
  <inkml:trace contextRef="#ctx0" brushRef="#br0">12874 15379 7762,'-9'11'-630,"-2"-3"0,-6-5 510,4 3 1,-4-4 242,4 5-208,-4-5 92,-2-2-129,8 0 146,-6 0 1,15-9-241,-5-4 208,5 5 1,2-9 4,0 4 1,0 2 32,0-2 1,0 7 217,0-7-179,0 8 37,0-12 102,0 15-108,0-15 208,-9 15-241,7-7 0,-8 3 322,3-1-59,5 1-183,-7 6 1,9-2 57,0-5 33,0 5-184,0-6 50,0 8 1,2-3-111,5-3 0,4 4 90,8-5 1,2 3-86,5-2 1,4 1 55,9-8 1,2 7-35,4-7 1,-2 7-34,8-7 1,1 6 58,6-5 1,0-1-187,0-7 0,-7 7 109,1 1 1,-15 7-148,1-1 1,-10-3-96,4 3-325,-17-1 34,3 7-122,-18 0 245,0 0 175,-9 0 264,7 0 1,-13 2 0,8 5 0,1-5 0,-3 7 0,5-7 0,-9 4 0,9-4 0,-13 16 0,6-8 0</inkml:trace>
  <inkml:trace contextRef="#ctx0" brushRef="#br0">13202 14896 7762,'0'-19'-10,"0"-1"0,0 1-8,0 0 0,0-1 154,0 1 1,-2 6 136,-4 0-57,4 1 0,-7-8 156,9 1-157,0 0-41,0 8-32,0 2-9,0 9 266,0 0-315,0 9 0,2-5 8,5 9 0,-5-7-136,4 7 0,-4 7 78,-2 5 1,0 8 31,0-8 0,0 12-89,0 2 1,0 1 83,0 12 1,0-3-185,0 3 1,0 4 42,0-5 0,0 3-172,0-3 1,0 5 68,0-4 1,0-5-27,0-2 0,2-4-101,5-3 0,-5-1-156,4-5 0,3-2-123,-3-4 1,3-3 588,-2 10 0,-5-8 0,4 8 0,5-10 0,0 5 0</inkml:trace>
  <inkml:trace contextRef="#ctx0" brushRef="#br0">12835 16249 7762,'0'19'784,"0"-8"-694,0-3 0,2-8-130,5 0 0,10-6 0,11-3 0,2-2 80,4-4 0,3-2-232,1-2 0,10-3 122,3-3 1,5 3 54,2-4 0,-7 3-137,1-3 1,0 2-25,6-8 1,-3 9-176,-3-3 0,-3-2 351,-4 2 0,-4-8 0,6 4 0</inkml:trace>
  <inkml:trace contextRef="#ctx0" brushRef="#br0">14729 15418 7698,'-21'32'125,"-5"-2"1,-4-2 0,0-4 0,6-3 0,7-2 560,4 1 0,9-1-1293,-2 0 0,6-8 0,8-5-80,11-3 0,9-3 435,11 0 0,8-9 126,5-4 1,10-10 125,3-3 0,14-9 0,-2 3 0,5-11-81,-5-2 0,3-8 34,4 1 0,-11 3 409,4-3 0,-15 7-159,-4-6 1,-11 1 225,-14-1 0,-8 3-154,-12 10 1,-13 8 112,-13 4 1,-12 4-76,-8 3 1,1 8-115,-6 5 1,1 6-74,-15 6 0,7 5 49,-6 8 0,1 1-440,-1-1 0,10 0 31,9 1 1,8-7-522,-2-1 278,5 1 208,10 7 1,5-7 262,12-1 0,7-7-75,13 1 0,-3-6 381,10-6 0,-1-3-141,7-4 1,-3-4 111,-4 4 0,3-4-34,-10-2 1,1-1-99,-6 1 1,-1 2-28,0 4-51,-8-4 0,0 8 27,-5-4-37,-4 5-254,7-1 131,-18 7 1,5-7-91,-9 9 0,9 3 119,-3 3 0,3-4 62,-2 5 30,3-5 1,-7-2 278,3 0-181,5 0 1,-9 0-123,5 0 0,2 0 313,-9 0-230,0 0 0,-6 0-33,-1 0 1,1 0 21,0 0 0,-1 2-67,1 4 0,-7-1 40,0 8 1,-6-7-82,6 7 1,-6 0-50,6 6 1,-6 7 56,6 0 1,-2 8-83,3-2 0,1 13 60,-8 7 1,8 4-21,-2 2 1,7 6-39,6 0 1,5 7-116,8-6 0,0 1 61,0-1 1,10-12-84,10 5 1,1-6-172,11-1 1,1-6 126,5-13 1,1-4 264,0-8 0,6-3-56,0-4 1,2-7 338,-2-12 1,5-14-198,8-12 1,0-13-104,0-6 0,-3-5-210,-3-2 0,2 0-60,-9 0 1,0-4 285,-7 4 0,-3-7 0,-5 12 0,-4-3 0,-1 2 0</inkml:trace>
  <inkml:trace contextRef="#ctx0" brushRef="#br0">15541 16596 7733,'0'-19'194,"0"6"235,0 0-90,0 9-186,9-13-132,-7 15 204,7-16 1,-12 18 33,-3 0 0,4 3-168,-5 9 0,-1 1-109,1 7 0,-6-1-114,7 0 1,-3 1 71,3-1 0,4 7-145,-5-1 1,5 8 85,2-8 0,0 8-73,0-8 1,2 3 73,5-2 0,10-2 46,9 8 0,8-9-25,-2 3 1,13 2 165,7-2 1,10-7 225,3-6 1,8-9-59,-2 3 0,6-5 128,7-2 1,-11-9-112,4-3 0,-13-6-84,1-1 1,-11 0-146,-3-1 0,-10 8 67,-2-1 0,-9 0-68,-11-7 0,-8 8 23,-5-1 1,-4 6-185,-2-6 0,-8 7-73,-5-7 0,-13 0-109,-6-6 0,2 6 145,-2 0 0,-1 7 51,-5-7 0,1 2 175,5-2 0,4-2-123,9 9 0,2-3 34,4 3 1,-2 1-135,8-8 94,1 9 1,8-7-37,4 5 1,5 4 5,8-5 0,3 7 130,4 7 1,2 4-97,4 8 1,4 2 378,-3 5 1,-6 2-158,-1 4 0,-6 5 88,-8-5 1,3 4-34,-8 3 1,-1-2 14,-6-5 0,-2 2-281,-4-8 0,-7 4-251,-13-11 1,3 3-822,-10-16 0,10-2 1134,-3-10 0,4-22 0,3-13 0</inkml:trace>
  <inkml:trace contextRef="#ctx0" brushRef="#br0">17648 16770 7638,'0'-19'-1075,"0"6"774,0 0 1138,0 0 0,0 0-410,0 0 1,0 7-108,0-7-183,-8 9 0,3-5-13,-8 9 1,7 0-60,-7 0 1,7 2-161,-7 5 0,0 4 66,-6 8 0,-1 9-66,1 4 1,0 11 26,-1 2 1,7 7-13,0-7 1,9 0-109,-2-7 1,4 1-111,2 0 1,17-9 61,9-5 0,10-12 70,9-6 1,5-7 183,8-7 1,0-6-80,0-12 0,6-12 59,0-8 1,-1-9 46,-12 3 1,-6 2 186,-12-3 1,-1 9-29,-13-2 1,3-2 113,-16 2 0,-2 0-65,-10 6 1,-5 9-30,-8 4 0,-7-2-166,0 2 1,0 9 72,7 11 1,0-3-167,-1 3 0,1-1-417,0 7-690,8 0 225,-6 0-353,15 0 1270,2 0 0,11 9 0,8 2 0</inkml:trace>
  <inkml:trace contextRef="#ctx0" brushRef="#br0">18479 16963 7638,'7'13'0,"1"-2"375,3-2 0,-7-1 0,5-4 0,0 3 112,4-3 0,-3-2-569,3-2 0,7-6 63,5-1 0,3-5 1,-2 3-1,4-2-53,0-4 0,7-2-250,-5-2 1,4-1 102,3 1 1,-7 0-225,0-1 1,-6 1 44,6 0 0,-6 0-86,6-1 1,-8 1 483,2 0 0,-3-7 0,3 0 0,-4-8 0,6 4 0</inkml:trace>
  <inkml:trace contextRef="#ctx0" brushRef="#br0">19330 16422 7638,'-19'0'388,"-1"3"-186,1 3 0,6-2 110,0 9 0,0-6-69,-6 5 0,0 1-202,-1 7 1,3-7 95,4-1 0,5 1-484,8 7 1,0-1 111,0 0 0,10 1-41,10-1 0,8 0 156,10 1 1,3 5 38,4 1 0,-2 2 87,9-2 1,-9-5-104,2 5 1,0 2 167,-6-2 0,1 6-42,-14-6 1,-9 8 161,-10-2 0,-5-2-13,-2 2 1,-15-8-17,-4 2 1,-16-5-314,-3-1 0,-1-10 76,-6-3 1,4-5-1258,2-2 1332,1-9 0,-1-10 0,0-11 0</inkml:trace>
  <inkml:trace contextRef="#ctx0" brushRef="#br0">19427 16287 7638,'0'30'557,"0"-2"152,0-9 0,6-6-280,0 0 1,10-2 208,-4 2-616,6-5 0,1-8-202,0 0 1,7-2-627,0-4 0,0-5 434,-7-8 1,7-1-363,-1 1 0,8-2 311,-8-5 0,8 2 423,-8-8 0,10 0 0,-5-7 0</inkml:trace>
  <inkml:trace contextRef="#ctx0" brushRef="#br1">15754 13331 7888,'0'-19'-59,"0"-1"1,-2 1-1,-3 0 1,-1 0 0,2-1 65,2 1 1,2 0 0,0-1 0,0 1 193,0 0 1,0-7-51,0 0 0,0-6 0,0 6 0,0 0 185,0-2 0,0 7-193,0-5 1,0 5-58,0 1-13,0 1 1,0 0 87,0-1-25,0 10-229,0-7 57,0 14 149,0-5 16,0 8-80,0 0 1,-7 2 11,1 4 1,-7-1-24,6 8 1,-6-7 21,7 7 1,-9 0-118,4 6 0,-6 0-21,4 1 1,5-7 93,8 0 0,-7-7-58,1 7 1,-3 0 42,3 6 0,3 0-62,-3 1 1,4-1-2,2 0 0,-7 3-5,1 4 1,0-3 2,6 9 1,0 7-13,0 6 1,-7 9 14,1-3 0,-1 5 17,7 2 1,-6 2 51,-1 5 1,-1-3-51,1 9 1,5-11 52,-4-2 1,1 0-13,-1-7 1,4 3 9,-5-3 0,5-3-3,2-10 1,0-1 11,0-5 0,0 2 26,0-8 0,7 0-49,-1-7 258,1 9-203,-7 2 0,0 0 51,0-4 0,0-11-53,0-2 1,-3-2-7,-3 1 1,2-3-104,-9-9 0,6 0 72,-6 0 0,7 0-170,-7 0 198,9 0-86,-13 0 0,12-2 43,-8-5 0,7 3-24,-7-9 1,9 7-121,-3-7-9,-3 0 0,1-6-5,-4-1 0,-2 8 72,9-1 1,-7 0 97,6-7 1,-1 1-75,1 0 0,3 0 164,-9-1 0,9 1-97,-3 0 0,3-7 77,-2 0 1,4-2-95,-5 2 0,5 5 165,2-5 1,0-2-99,0 2 1,6-6 11,1 7 0,8-1 19,-2 6 0,-3 1-42,3 0 0,-6 6 11,6 0 0,-9 7 16,2-7 94,5 8 0,-2-1 8,4 12 1,-5 7 201,-8 13 1,7-2-65,-1 8 0,1 0-118,-7 7 1,2-7-260,4 0 0,-4 0 96,5 7 1,1-3-123,-1-3 1,1 1 62,-1-8 0,1 0-443,5-7 0,4-6-25,-4 0 1,11-9-212,2 2 1,2-6-176,-3-6 1,6-5 468,7-8 0,-6-9 418,1-4 0,-3 2 0,2-3 0,4 1 0,-6-6 0</inkml:trace>
  <inkml:trace contextRef="#ctx0" brushRef="#br1">14613 12326 7888,'-2'-12'31,"-2"-1"1,-3-2 0,1-2 0,0-3 0,-1 1 438,3 0 1,-5 6-253,3 0 1,-1 6 0,5-3 86,-4 1 0,4 0 127,-5 3-228,5 4 135,2-7-207,0 9-96,0 9 0,0 2 50,0 8 0,9 0-11,4 1 1,4 7 60,2 6 0,0-3-22,1 2 1,1 2-3,5 11 1,-5-4 12,5 4 1,2 5-2,-2 1 0,0 5-67,-7 2 0,0 0 78,1 0 1,-1 0-230,0 0 1,-6-9-304,0-4 0,-9-6 233,3-7 1,1-4-1275,-1-9 679,-1-8-49,-6-2 0,7-12 318,-1-3 1,1-5-19,-7-8 1,0 6 507,0 0 0,-9-8 0,-2-9 0</inkml:trace>
  <inkml:trace contextRef="#ctx0" brushRef="#br1">14459 12288 7895,'0'-19'17,"0"-1"1,0 1 285,0 0 0,6-1-87,1 1 0,8 2 199,-2 4 1,6-4-64,7 4 1,-3-2-94,9 2 0,1 4-156,5 9 0,1 0 140,0 0 0,-3 2-135,-4 5 0,-2 6 108,-4 13 0,-11-3 16,5 9 0,-14 7-33,0 6 0,-3 2-220,-3-2 1,-3-2 65,-3 9 0,-5-9-388,-8 2 1,0-4-449,-1-3 1,3-6 91,4 1-1086,-4-18 703,6 10 16,1-22 1066,1-3 0,18-11 0,1-8 0</inkml:trace>
  <inkml:trace contextRef="#ctx0" brushRef="#br1">15174 12520 7811,'0'-13'1827,"0"0"-684,0 9-636,0-5 0,2 9-352,5 0 0,-3 0-260,9 0 0,-3 9 131,3 4 0,5-3-133,-6 3 0,6 0 124,1 6 0,0 1-537,1-1 0,-8 0 204,1 1 1,-6-8-130,6 1 1,-7 0 209,7 7 1,-9-8 2,3 1 349,-5-8-146,-2 12 946,0-15-660,-9 7 0,1-18 259,-5-4 1,-2 0-171,8-6 1,-6 4 33,7-11 0,-7 2-174,7-1 1,-1 1-206,7-8 1,0 6 6,0-6 0,0 2 92,0-2 0,0-3-424,0 10 1,0-1 165,0 6 0,2 3 22,5 4 53,-5-4 0,15 15-1464,-4-4 0,-2 4-380,2 2 1481,0 0 0,6 2 446,0 4 0,1 5 0,-1 8 0</inkml:trace>
  <inkml:trace contextRef="#ctx0" brushRef="#br1">15599 12616 8795,'0'11'1607,"0"-2"0,7-12-1255,-1-3 0,7 2-152,-7-9 0,9 0-71,-2-6 0,-2-7 49,2 0 0,0-2-226,6 2 0,-6 3 132,0-9 1,-9 6-133,3-6 0,-5 8 30,-2-2 0,0 5-188,0 2 110,0-1 0,-2 7 99,-5 0 1,3 9-155,-9-2 0,7 6 53,-7 6 1,2 5-98,-2 8 0,2 1 100,5-1 0,4 0-81,-5 0 0,5 7 54,2 0 1,0 0 36,0-7 0,0 0 4,0 1 0,2-3-3,5-4 1,1 4-138,5-4 0,4-5 88,-4-1 0,5-5-133,1-2 0,0 0 93,1 0 1,-1-2-205,0-5 0,0-3 51,1-10 1,-1 1-225,0 0 1,1-1 113,-1 1 1,-6 0 435,0-1 0,0 1 0,6 0 0</inkml:trace>
  <inkml:trace contextRef="#ctx0" brushRef="#br1">15870 11747 8768,'-9'-11'1316,"7"3"0,-7 5-652,9-3-151,0 4 28,0-7-414,0 9 0,3 7 54,3-1 1,-2 9-173,9-2 0,-2 4 54,2 2 1,4 1-231,-4-1 0,4 7 126,2 0 1,1 6-115,-1-6 1,0 6 66,1-6 0,-1 6-347,0-6 0,-1 6 79,-5-6 0,2-1 128,-9-5 0,0-1 42,-6 0 0,7-6 61,-1 0 0,1-7 214,-7 7-159,-9-8 1,5 3 149,-9-8-16,0 0 1,-6 0 323,-1 0-191,1 0 0,0 0-129,-1 0 1,8 0 149,-1 0-84,8 0-124,-12 0 46,15 0 1,-9 0-229,5 0 13,4 0 108,-7 0 1,11 2 22,5 5 1,-5-3 21,4 9 0,3-7 0,-3 7 1,7-6-15,-6 6 1,8-3-38,-2 3 0,-3 2 41,3-8 0,-2 1 5,2-1 0,4-5 13,-4 4 0,-2-4-10,2-2-169,-1 0 1,8 0 97,-1 0 1,-6-6-368,0 0 1,-2-9 169,2 2 1,2-5-184,-9-1 0,9 0 78,-2 0 0,-2-1-690,2 1 1071,-9 0 0,22-1 0,-5 1 0</inkml:trace>
  <inkml:trace contextRef="#ctx0" brushRef="#br1">16353 12095 7888,'0'-11'1079,"0"2"0,0 7-148,0-4-148,0 4-352,0-7 79,0 9-281,0 0 0,9 0-190,4 0 1,-3 2-145,3 5 1,0-3-202,6 9 1,1-7-649,-1 7 1,0-6 480,1 5 0,-1-5-169,0 6 0,-1-7 190,-6 7 0,6-9 452,-5 3 0,4 3 0,2 1 0</inkml:trace>
  <inkml:trace contextRef="#ctx0" brushRef="#br1">16372 11843 7888,'-12'-6'733,"-1"0"1,6-7 158,-6 6 1,9-1 175,-2 1-668,3 5 0,3-9 122,0 5-1169,0 4 552,0-7-959,0 9 1,3 0 163,3 0 1,-2 0 889,9 0 0,0 9 0,6 1 0</inkml:trace>
  <inkml:trace contextRef="#ctx0" brushRef="#br1">16798 11843 7888,'0'-12'1938,"0"-1"-1491,0 8 0,0-5 217,0 3 135,-9 5-531,7-7 0,-9 9-165,5 0 0,4 9-77,-5 4 0,5 4 60,2 2 0,0 1-41,0-1 0,0 0 90,0 1 0,6-1-423,1 0 1,8 1 139,-2-1 1,4 0-188,2 1 0,1-7 159,-1-1 1,0-7-172,1 1 0,5-4-123,1-2 0,6 0 159,-6 0 0,0-2 36,-7-4 1,1-5 18,-1-8 0,-2-3-221,-4-4 1,2 3 85,-8-9 0,1 6-213,-1-6 604,-5-1 0,6-14 0,-8-2 0</inkml:trace>
  <inkml:trace contextRef="#ctx0" brushRef="#br1">17010 11322 7888,'-13'0'596,"1"0"276,7-9 430,-12 7-424,15-7-531,-15 9 0,15 3 149,-5 3 1,5-2-113,2 9 0,0-6-12,0 6 0,6-1-157,1 8 1,8-1-145,-2 0 0,10 7-45,3 0 0,9 8 133,-3-2 1,-2-1-551,2 1 0,2 0 253,12 7 1,-12-7-765,5 0 0,-5-8 399,5 1 0,-7 3-453,0-2 1,-8 0 389,1-7 1,-5-6-202,-7 0 0,-3-9-258,-3 3 1025,-5 3 0,-2-8 0,-11 7 0</inkml:trace>
  <inkml:trace contextRef="#ctx0" brushRef="#br1">17184 11785 7888,'0'-10'1259,"0"-7"1,0 12-973,0-8 0,0 7-72,0-7 0,0 7 609,0-7 1,9 2-201,4-2 0,-2-4-45,1 4 1,1-4-685,7-2 1,-1-1 146,0 1 0,1 2-1064,-1 4 1,-2-4 566,-4 4 0,4 2-3147,-4-2 1902,4 0 1700,3 3 0,-1 1 0,0 9 0</inkml:trace>
  <inkml:trace contextRef="#ctx0" brushRef="#br1">17571 11650 11685,'0'-10'915,"2"1"-759,4 9 165,-3-9-343,14-1 1,-13-8 95,9 6 1,-9-6-180,3 6 0,-3 1 27,2-2-103,-3 9-118,5-14 1,-8 14 5,0-9-356,0 9 190,0-5-89,0 9 95,0 0 181,9 0 186,-7 0-336,7 0 121,-9 0-638,0 0 416,8 0 131,-6 0-229,7 0 621,-9 0 0,0 0 0,0 9 0,0 2 0</inkml:trace>
  <inkml:trace contextRef="#ctx0" brushRef="#br1">18035 11283 7888,'-13'-8'-6,"0"-3"0,0-2 0,0 2 230,0 3 1,9-1 0,-4 5 685,-1-3-238,7 1-523,-7 6 21,9 0 0,9 8 57,4 5 0,2 7-193,-2 5 0,4-1 84,-4 8 0,10-6-125,3 6 0,0-2 62,-7 2 0,7-1-123,0-6 0,2-1-7,-3 8 1,-3-8-207,4 1 0,-5-3-101,-2-3 0,1 1 170,-1-1 0,-2-6-605,-4 0 0,-2-9 320,-5 2 0,-3-1 497,3 1 0,-12-4 0,-5 7 0</inkml:trace>
  <inkml:trace contextRef="#ctx0" brushRef="#br1">17996 11670 7888,'-2'-18'70,"-4"6"0,3 1 161,-3 4 1,4 3 263,2-9 0,0 7-128,0-7 1,0 6 92,0-5 1,6 5-72,1-6 0,8 0-40,-2-6 1,4 0-90,2-1 0,3 5-242,3-4 1,-1 4-176,8-11 1,-8 7 175,2 6 1,2-4-677,-3 4 1,1-4 325,-7-3 1,1 3-1836,-1 4 1499,0-4 1,1 13-388,-1-9 1054,-8 9 0,-3-13 0,-8 6 0</inkml:trace>
  <inkml:trace contextRef="#ctx0" brushRef="#br1">18170 10916 7888,'0'-19'1823,"0"-1"-1350,0 1 1,0 6-97,0 0 0,0 7 314,0-7-260,0 9-5,9-13-250,-7 14 169,15-14-203,-15 15 164,15-6-291,-6 8 0,6 8 64,-4 5 0,4 0-81,-4 6 1,-2-4 123,2 11 0,0-2-113,6 1 0,0-1-1,1 8 1,-1-6-131,0 6 0,1-2-161,-1 2 1,-6 5 127,0-5 1,0-4-82,6-2 1,0 2 25,1-3 1,-7 1 62,0-7 0,-7-8 33,7-4 1,-7 1 15,7-1 162,-9-1 0,7-8-97,-4-4 1,-5 1 182,4-8-144,-4 0 1,5-6 3,-1 0 1,1 6-38,-7 0-393,0 9 270,8-13 1,-3 14 40,7-3 0,-5 4-143,6 2 166,0 0 0,6 0-162,0 0 0,1 0-76,-1 0 316,0 0 0,1 0-111,-1 0 1,-6 0 193,0 0 1,-7-2-138,7-5 158,-9 5 35,14-15 129,-16 6 0,6-8 74,-8 0 0,-2 6-98,-4 0 1,1 6-118,-7-5 0,7 5 108,-1-6-97,-5 9 142,9-5-490,-7 9-234,9 0 208,0 0 107,9 0 0,-5 0-28,9 0 30,0 0 0,6 0 29,1 0 92,-1 0-46,0-8 1,-1 3 85,-6-7 0,3 5-328,-8-6 0,1 7 83,-1-7 1,-5 6-626,5-5 1,-3 5 351,2-6 0,-4 7 492,5-7 0,4 9 0,-1-5 0</inkml:trace>
  <inkml:trace contextRef="#ctx0" brushRef="#br1">17668 13003 7839,'12'-9'396,"1"-4"1,-6 2-98,6-1 0,-7 5 1,7-6-1,2-2 392,2-2 1,3-4-524,-1-5 1,0 4 0,1-6-1,-1 1-27,0-6 0,1 3-241,-1-2 0,-6 9 137,0-3 0,-9 4 32,2 3 0,-3 0 18,-3-1 0,-3 10-150,-3 3 0,-5 5 84,-8 2 1,0 2 21,-1 5 1,1 5-301,0 14 1,-1-4-19,1 3 0,2 3 75,4-2 1,2 2 114,5-2 0,3-3-19,-3 10 0,6-10 14,6 3 1,3-5-16,4-1 1,11-1 32,-5 0 0,7-6-68,-1 0 0,-1-9 55,8 3 1,1-7-3,5-7 0,-8-3-79,-4-10 1,-2 1 65,1 0 1,-3-7-185,4 0 1,-11-6 101,-2 6 0,-9-6-94,2 6 1,-4-6 74,-2 6 0,0-6-85,0 6 1,0-6 317,0 6 0,0-6-85,0 6 0,-2 3 331,-4 10-140,4-4 1446,-7 15-755,9-7-22,0 9 0,2 0-293,5 0 1,3 0-75,10 0 0,-1 7-68,0-1 1,1 7-144,-1-7 0,0 7-203,1-6 0,-1 8 139,0-2 1,-6 2-682,0-3 0,-2 6 307,2-6 1,-2 6-570,-5 1 0,-4-6 340,5 0 1,-5 0 36,-2 6 1,-2-8 375,-5-5 1,3 3-82,-9-3 0,7 1 218,-7-7 0,0 0-124,-7 0 0,1-9 468,0-4 0,2-4-201,4-2 0,-4-3-69,4-4 1,2 3-2,-2-9 0,9 6-486,-3-6 1,5 2-39,2-3 1,0-1-244,0 8 1,9-2-60,4 3 1,-3 3 218,3-4 0,0 11-113,6 2 535,-8 9 0,15-13 0,-5 6 0</inkml:trace>
  <inkml:trace contextRef="#ctx0" brushRef="#br1">18479 12288 11127,'20'0'593,"-1"0"1,0 8-796,1 5 0,-3 4 208,-4 3 1,4-7-490,-4 0 0,4-1 309,2 8 0,-6-1-317,0 0 0,-6-6 149,5 0 1,-7-6-174,1 5 805,5-7-275,-9 3 374,7-8 1,-11-8-162,-5-5 0,3-6 150,-9-7 1,2 2-115,-2-8 1,-2 0-280,9-7 0,-3 1-117,3-1 1,4 2 182,-5 5 1,5 2-1395,2 4 985,0 5 1,0-7-1236,0 9 574,0 8 1019,9 2 0,1 9 0,10 0 0,-7 0 0,-1 0 0,-5 2 0,6 5 0,0 4-252,6 8 0,-6-2 232,0-4 0,-7 2 1388,7-8-946,-9 8 1,7-7 166,-4 5 0,-3 2 290,9-9-645,-9 9 1,13-6-196,-4 4 1,-2-2 62,2-5 0,-7-4 3,7 5 1,0-5 83,6-2 0,-6 0 9,0 0 0,0 0-64,6 0 0,-6-7 218,0 1 1,-9-9 295,3 2-316,-5-4 0,-2-2 425,0-1-490,0 1 0,-6 0-371,-1-1 1,-8 7 132,2 1 1,-4 1-752,-2-2 1,6-2 420,0 8 0,2-1-2538,-2 1 2027,-4 5 0,13-6-953,-9 8 1765,9-9 0,-5-2 0,9-8 0</inkml:trace>
  <inkml:trace contextRef="#ctx0" brushRef="#br1">19079 11882 7888,'19'0'-486,"0"0"340,1 0 0,-1 2 1572,0 5-922,9-5 1,-4 13-331,8-9 1,-8 3-87,1-3 1,-9-1-93,-4 8 1,-1-7-503,2 7 368,4-9-55,-15 5 217,7-1 0,-11-6 242,-5 5 1,3-7-135,-9-7 0,7 3 98,-7-9 1,2-2 137,-2-11 0,-2 3 190,9-9 1,-7 2-276,6-3 0,1-1-54,6 8 1,0-6-347,0 6 0,0-6 140,0 6 0,9 1-571,3 5 0,8 1 311,6 0 1,-5 8-359,5 4 1,2 5 216,-3 2 0,1 0-1748,-6 0 2126,-1 9 0,0 10 0,1 11 0</inkml:trace>
  <inkml:trace contextRef="#ctx0" brushRef="#br1">11269 14529 7175,'-19'9'204,"0"-7"-399,-1 6 0,9-10-39,5-4 1,4 1 133,2-7 0,8-1 1,3-7-1,2 1 100,0 0 0,0-1 0,6 1 0,-8 0-29,-5-1 1,3 8 89,-3-1 90,1 0 1,-7 0-7,0 0 374,0 9-315,0-13 0,0 12 58,0-8-207,-9 9 0,7-13-18,-4 4 0,-3 2-125,3-2 105,-1 1 1,1-8-40,-1 1 0,-1 6 57,1 0 0,3 7-67,-9-7 87,0 9 0,-13-5 3,1 9 1,-3 0 14,2 0 0,-4 2 99,-9 5 1,1-3-90,-1 9 1,-2 0-15,-4 6 0,4-6-66,-4 0 0,6 0 75,7 6 1,-4 0-135,4 1 1,1-1 0,-1 0 1,9 3 22,-3 3 0,4-1 29,3 8 1,0-2-14,-1 2 0,1 11 15,0-4 1,2 13 3,4-1 1,-2 1-4,8 6 1,-6-5 7,7 12 1,-3-3-90,3 2 1,4-1 63,-5 7 1,5-7-8,2 1 1,0-2 55,0 3 1,6-5 0,1 4 0,8-4-13,-2-2 0,4 7 8,2-1 0,-6 9 14,0-2 0,2-2-21,11 1 1,-5 6-140,5 1 0,-2 4-113,2-10 1,-3 2 40,9-2 0,-1 4 115,1-4 0,4-4-23,-4-3 1,5-10 24,2-3 1,6-10-10,0-2 1,6-5 162,-6-15 0,11-4-90,2-15 1,0 0 169,7 0 0,1-4-14,-1-9 1,-1-2-9,-6-17 0,0 0-70,0-7 1,-8-6 84,-5 0 1,-5-7 14,-1 7 0,-2-8-93,-5 1 1,-4-4 124,-9-2 1,-6 7 72,0-1 1,-9-6-103,3-6 0,-5 0-53,-2 6 0,-7 0 31,1 0 0,-7 0-221,7 0 1,-7 0-64,6 0 0,1 0 63,6 0 1,-7-6 103,1-1 1,-1 1-142,7 6 1,-2 0 110,-4 0 1,2 2 93,-9 4 1,6 3-27,-6 4 1,0 4-17,-6-4 1,-7 4 11,1 3 0,-3 1 11,2 5 1,4-2-71,-3 8 1,-3-6 45,2 6 1,0 0-317,7 7 1,2 0 85,4-1 1,4 1-457,9 0 1,0-7 47,0 0 1,11-8-168,8 2 0,11-14 751,15-5 0,5-13 0,8-5 0</inkml:trace>
  <inkml:trace contextRef="#ctx0" brushRef="#br1">10747 12520 7687,'0'-20'0,"0"1"-60,0 0 0,0-1 278,0 1 1,0 6 0,2 0-52,5-2 1,-3 7-188,9 1 1,-6 5-132,5 2 231,-7 0 77,3 0 0,-6 0 430,5 0-319,-5 0 1,7 2 30,-9 5 0,0-3-146,0 9 1,0 6-124,0 7 1,0 8 99,0-1 0,0 12-94,0 6 0,-7 7 10,1 6 1,-3 5-191,3 8 1,1 9-307,-7 4 1,5 11 380,-6 2 0,11-48 0,0 0-4,-5 48 1,-1 2 44,1-2 0,1-15 7,6-4 1,0-7-9,0-12 1,6-7 1,1-7 0,-1-10-30,-6-2 1,7-3-96,-1-10 1,1-5-76,-7-1 0,-9-14 105,-4 7 0,-4-9 453,-2-4 0,-7 0-192,0 0 0,-6-8 216,6-5 1,-6-4-146,6-3 0,-6-6 55,6 1 1,0-8 18,7 8 0,2-7 145,4 6 0,-2-9-123,8 3 0,1 2-30,6-2 0,0 8-328,0-1 0,0 3 76,0 3 1,0 6-206,0 0 1,9 9 96,4-3 1,4 7-13,2 7 0,0 6 75,1 12 1,-3-1 134,-4 8 1,4 0-185,-4 7 0,-2-2 90,1-5 1,1 4-26,7-4 1,5-2-114,1 3 1,15-18 116,-2-2 0,21-9-38,4-4 0,24-17-57,9-9 1,-43 6 0,-1-3-367,-1-2 0,-1-2 0,4-4 1,0-2 461,-3-2 0,-1-1 0,5-1 0,0-1 0,-3 0 0,-1-1 0,-1 0 0,-1 1 0,-3-1 0,0 0 0</inkml:trace>
  <inkml:trace contextRef="#ctx0" brushRef="#br1">14459 13833 7850,'-17'-12'-157,"2"-1"1,2-2 0,-2-2-252,-3-3 467,8 9 1,-5-6 0,6 7 0,-2-1-112,-4 4 1,-2 5 137,-2 2 1,6 0 325,0 0-254,0 0 0,-6 7-71,-1-1-1,10 9 0,-5-11 1,8 9 148,3 2-220,-7 3 0,7 9 0,-7 3-89,3 1 0,-1 5-52,3-4 1,3 7 64,-3 6 1,-3-4-137,3 4 1,-1-4 146,7-3 1,-6 1-3,0 0 0,-1-16-99,7-4 1,0-10 35,0 4-109,0-9 215,0-4 0,0-13 96,0-12 1,0 3-70,0-4 1,7 5 320,-1 2-116,9-1 0,-4 1-42,8 0 0,0 8-140,1 4 1,1 5 55,5 2 1,-5 2-195,5 5 1,2 4-109,-2 8 1,0 7-136,-7-1 0,-2 10 340,-4-3 0,4 13 0,-6 4 0</inkml:trace>
  <inkml:trace contextRef="#ctx0" brushRef="#br1">12294 15225 7769,'-56'12'9,"4"-1"0,9-2 0,9-5 0,8-2-44,5-2 1,4-2 34,4-4 0,13-14 0,10-10 0</inkml:trace>
  <inkml:trace contextRef="#ctx0" brushRef="#br1">13666 14143 7850,'-19'0'-45,"0"0"0,-1 0 580,1 0-456,8 0-209,3 0 1,10 0-1,4-3 101,7-3 204,4-5-91,3-8 1,-10 6 238,-3 0-177,-5 9-119,-2-5 0,-2 16 30,-5-1 0,-6 16 5,-12-3 0,1 13 12,-8 0 0,0 5-23,-7 2 1,-2 8-1,-4 4 0,-4-1-7,-9 1 0,0 1-21,0 6 0,0-9 25,0-4 1,6-11-106,1-1 1,1-10 53,-1 3 0,12-13-13,13-7 0,5-4-146,1-2-93,10 0 1,1-8 30,9-5 1,2-6-162,5-7 0,12 2-12,13-8 0,7 0 99,6-7 0,2 1 261,5-1 1,4 0-121,-5 1 0,-4 8 200,-2 4 1,-6 4 119,-7 3 0,-4 8 608,-8 5-357,-10 4 1,-12 13 382,-17 8 1,-11 17 66,-15 16 1,-7 4-351,-12 2 1,-5 8-307,-8 5 1,-1 4 9,1 2 1,2-1-74,4-6 1,15-12-284,17-13 1,18-12-497,15-8 1,25-12-21,19-6 1,31-27 653,-19 2 0,3-2 0,5-1 0,2-1 0,10-9 0,2-3 0,1 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11733 10974 7748,'-88'0'0,"9"0"183,12 0 0,7 0 119,21 0-181,5 0-508,23 0 315,3 0 1,10-9-73,4-3 176,-4-6 1,15-1 0,-6 0 56,0-1-29,15 1 1,-13-2 0,12-3-13,-3-2 1,6 3 5,4 10 1,2-2-25,-1 8 0,10-6-13,-5 7 0,12 0-14,-5 6 1,11 0-107,2 0 1,4 6 76,15 0 1,0 9-13,20-2 0,0-4-130,-40-6 1,2 0 0,0 2 0,2-1 161,6-1 0,1 0 0,4 1 0,0-1-244,2-2 1,0-2 0,3-3 0,1-3 273,2-2 1,1-1 0,3 0 0,0-2 58,-1-4 1,1 0 0,1 4 0,-2 0-71,-9 0 0,0-1 0,1 2 1,0 0 14,-1 1 1,0 1-1,1-1 1,-1 1-221,-6-2 0,-1 2 0,3 3 0,0 2 214,-6 0 0,0 1 0,-1 2 0,-1 0 10,-1 1 0,0 0 1,2 1-1,-1 0-169,-1 2 1,0 1 0,0 1 0,-1 2 128,-5 6 0,-1 0 0,3-2 0,0 0-4,-2 1 0,0 1 1,1 1-1,1 0 1,1 0 0,0-2 1,1-1-1,1-3 24,1-1 1,0-1-1,2 0 1,1-1-2,3 1 1,1 1-1,-1-1 1,-1-1 32,-1-2 0,-1 0 0,2-2 0,-1 0-37,-3 2 0,-1 1 0,1-3 0,0 0 53,0-1 0,-1 0 0,-3 0 0,0 0-41,0 0 1,0 0 0,51 0 135,-6 0 1,-4 0-19,4 0 1,-13 0-131,-6 0 0,-5 6-5,-1 1 1,-9-1 485,-5-6 0,-6 0-531,-7 0 0,3 0 493,-9 0 1,3 0-475,-3 0 0,-11 0 354,5 0 0,-7 0-493,0 0 1,5 0 159,-5 0 0,-2 0-439,2 0 0,-6 7 441,6-1 0,9 9 0,8-4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23467 4830 7926,'-39'-6'0,"0"-3"-19,1-2 1,8 7 101,4-2-73,-4 3 0,8 6 1,-4 3-79,5 7 0,10-2 60,5 2 1,8-3-127,11 3 0,8-4 275,18-9 0,19 0-116,13 0 0,19-7 72,13 1 1,-43-1-1,0 1-300,1 2 1,1 2 0,4-2-1,1 1 222,3 3 0,2 0 1,4 0-1,2 0 2,6 0 0,0 0 0,1 1 0,0 0-329,-2 2 1,1 1 0,2 0-1,0 2 352,-2 4 0,0 0 1,-1-1-1,1 1-13,-3 0 1,-1-1 0,-7 1 0,-2 0-77,-9 0 1,-2-1 0,-1-2 0,-2-1 96,-2 1 0,0-1 1,0-3-1,0 0 35,41 10 1,-3-9 45,-16 3 0,-11-5-138,-8-2 1,-4 0 832,-15 0-1027,-5 0 1,-15 0 981,1 0-1760,-9 0 1148,-3 0 0,-25-9 0,-5-1 0</inkml:trace>
  <inkml:trace contextRef="#ctx0" brushRef="#br0">2861 5912 8028,'-76'0'-215,"5"2"1,5 3 0,1 3 0,1 3 226,2 4 1,2 8 0,2 3 0,0 0 130,0 2 1,6 0-208,1 4 1,8-4 98,-3-9 1,14-2-2,6-4 123,14 4 1,1-14 162,4 3-207,5-4 1,-4-2 85,12 0-189,5 0 1,10 0 0,3 0 23,2 0 0,8 0-15,-2 0 0,14 7 11,5-1 0,5 1-109,2-7 0,2 0 140,5 0 0,10 0-39,8 0 0,10 0-292,-3 0 0,15 0 311,-48 0 1,2 0-1,7-1 1,1-1 51,7-1 1,1 0 0,5 2 0,1 0-405,2-2 0,1-1 0,3 3 0,0 0 355,3 1 1,1 0 0,-1 0-1,0 0-16,0 0 0,0 0 0,0 0 1,-1-2-2,-8-1 1,-1 0 0,4 2 0,-1-1-2,-2 0 0,-1-2 0,3-1 0,0-1-225,-6 0 0,0-1 0,2 0 1,-1-1 277,-6 2 1,-2 0 0,2-3 0,0 0-47,-1 3 1,0-1 0,0-1 0,-1-1-172,2 0 1,-2-1-1,-2 0 1,-1 1 190,-5-1 1,-1 0 0,-2 1 0,0-1 14,2 1 1,0-1-1,1-3 1,-1 0 10,-3 0 1,0 0 0,47-6-24,-15 6 0,-8 0-63,2-6 0,-7 6 606,-6 0 0,-5 7-641,-8-7 0,-8 8 592,-5-1 0,0-3-496,-6 3 0,4-1 411,-11 7 1,-4 0-406,-2 0 509,-5 0-502,-10 0 69,-3 0-54,-8 0-85,0 0 57,0 9-148,0-7 83,-8 7 0,6-9 0,-13 2-6,8 4 4,1-3 1,4 5-65,-5-8 69,5 0-227,-7 0 106,1 0-18,6 0 108,-15 0 1,12 0-55,-8 0 97,9 0 5,-13 9 13,6-7 1,-2 6-68,0-8-332,9 0 230,-13 0 1,13 0-306,-9 0 377,8 0 1,-5 0-55,3 0 49,5 0 0,-9 0-102,5 0 320,4 0-147,-15 0 1,12-6 14,-8 0 0,9-3 312,-2 3-805,-5 3 5,9-14-38,-7 15 362,9-15 42,0 6 1,2-8 57,5 0 1,3-1-61,10 1 0,-1 0 168,0-1 0,7 7-115,0 0 162,0 1 0,-7-6-3,0 6 0,-6 3-27,0 9-106,-8 0 0,10 2-20,-9 5 0,7 3-297,-7 10 1,9-8-110,-2 1 315,-4-8 0,8 5 0,-4-5-498,4 1 648,2 1 0,1-16 0,8-2 0,2-8 0</inkml:trace>
  <inkml:trace contextRef="#ctx0" brushRef="#br0">21998 8926 7627,'-31'-26'-408,"6"1"0,1-1 422,-2 6 0,5 3 38,-5 4-44,5-4 0,8 9 0,2-7 1,2 2-1,3-2 8,-3-2 15,7-3 1,-6-1 0,8-5 0,0-4 0,0-2 176,0 0 0,2-3-122,4-10 0,-2 4 123,9-4 0,0 7-86,7 5 1,-1-1 85,0 8 1,-2-2-49,-4 3 1,4 10-34,-4-5 1,-2 12 227,2-5-182,-9 9 0,5-7 86,-9 4-116,0 5 0,2-6-160,4 8 153,-3 0-132,5 0 136,1 0-88,2 0 0,8 8-35,0 5 1,3 4-97,3 3 1,-3 10 19,4 8 1,2 12 53,-3 14 1,1 7-39,-7 13 0,-1 4-251,-5 8 0,2 3 294,-9 4 0,7 2-37,-10-50 1,0 0 0,12 48-23,-2-13 1,4-4 49,3-9 1,-1-2-39,0-4 1,7-11 44,0-8 0,8-9-8,-1 2 1,3 2 37,3-2 0,-1 0-41,1-6 0,-7-7 16,1 0 0,-3-8 287,2 1 1,-4-3-304,-9-3 0,0 1 96,1-1 0,-7-8-30,-1-5 0,-5 3 79,6-3 0,-7 1-110,7-7 0,0 0-7,6 0 0,1 0 16,-1 0 1,9 0-123,4 0 1,7 2 85,6 4 0,13-4 28,13 5 1,6-5-200,7-2 1,6 0-579,13 0 1,-2 0 525,9 0 1,-3 0 149,3 0 1,-51 3-1,0 0 119,-4 1 0,-1-1 0,5 0 0,0 0-24,51-3 0,-3 2 30,-52 2 1,0-1-1,2-2 1,0 0 43,0 2 0,2 0 0,2 2 0,0-1 20,-3-1 1,0 0 0,1 4 0,0-1-32,5-2 0,1-1 1,1 0-1,1 0-55,1-2 0,0-2 0,1 1 0,-1 0-59,-7 0 0,0 0 0,4 1 0,-1 0 71,-2 3 1,-1-1-1,2-2 1,0 0-130,-4 2 0,-2 0 0,49 8 53,-16 2 1,-8 4-129,1 2 1,3 1 154,-2-1 1,-9 0-20,-10 1 1,-5-7 24,-2-1 0,-2 1 15,-5 7 0,-6-10 46,-13-3 1,-2 1 119,-4-1 0,-4-1 58,4-6 0,-5 0 247,-2 0 0,1 0-387,-1 0 0,0-6 46,1-1 1,-1-8-199,0 3 0,3-12 70,4-2 1,-3-8-140,9 2 0,-6-5-24,6-2 1,-6-1 99,6-5 0,-2-3-51,3-3 1,3-5 44,-4 5 0,-2-5 72,3-2 1,-3 0-14,2 0 0,4 0 10,-3 0 0,3-7-7,3 1 0,0-7-107,-1 7 0,7-1 86,0 7 0,3 1 10,-3-1 1,-4 0 4,4 0 1,-2-7-4,2 1 0,-4-1-75,4 7 1,-11 7-117,-2-1 0,-8 9 43,2-2 0,-5 5 140,-2 1 0,-1 7 3,-6 0 1,4 8 41,-10-2 1,3 3-75,-3-3 1,-2 7-4,9-1 1,-6-6 143,6 7 0,-7-5-120,7 5 1,-7 0 31,7 0 1,-6-1 80,6 1 0,-9 0-52,2-1 0,-4 7 283,-2 0-242,0 9-49,0-13 0,-2 13-33,-4-9 1,-7 9 8,-13-3 1,-6 3-145,-13-3 0,-5 5 35,-8-4 0,-8-3 39,-5 3 0,-8-7 79,-12 6 1,1-8-233,-13 3 0,2 1 292,-2-2 0,49 7 0,-2 1-75,-5-1 0,0-1 0,2-1 0,0 1-27,-2 4 1,-1 0 0,3-4-1,0 1 45,1 3 1,0 0 0,-1-5-1,0 0-77,-2 2 1,0 0 0,2-3 0,0 0 27,-2 0 1,-1-1 0,-1 0-1,-1 1 15,0-1 1,0 0 0,-4 1 0,0-1 10,-3 1 1,1-1 0,6 0 0,1 1-5,1-2 0,1 2 0,2 2 0,0 1 2,4 0 1,1-1 0,-54 1-7,54 0 0,-1-1 0,0 4 0,0 0 17,-2-4 0,-2 1 1,-3 3-1,-2 2-219,-3-3 1,-2 1 0,-3 2 0,-2 0 128,-6 1 0,-1 0 1,8 0-1,0 0 49,2 0 0,0 0 1,2 0-1,1 0 19,3 0 0,1 0 1,-1 0-1,1 0 7,3 0 0,0 0 1,-1 0-1,1 0-267,-48 0 1,1 0 272,-1 0 1,8 0-32,-2 0 0,6 0 83,7 0 1,4 0-90,9 0 1,1 0 112,6 0 0,9 0-72,10 0 1,6 2 300,-7 4 0,5 3-322,2 4 1,0 4 427,13-4 0,4 4-450,2 3 1,4-1 340,3 0 1,6 0-315,0 1 1,3-1 31,-3 0 1,2 1 99,5-1 1,1 7-26,-8 0 1,3 6 79,-3-6 0,-2 8-163,8-2 0,-6 5 13,7 1 1,-1 12-115,7 8 0,0 17 88,0 15 0,0 15-357,0-48 1,0 2-1,4 4 1,1 3 292,1 7 0,1 2 0,5 3 0,2 1 67,1 7 0,2 2 0,1 2 0,0 2 0,2 1 0,-1 1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11211 4347 7732,'-8'-26'0,"-3"1"-1280,0 1 1172,-6 3 1,6 1-1,-8-1 1,0-3-1,-1-2 254,1 3 0,0 8-67,-1 2 0,1 0 8,0-6 1,-3 8 228,-4 4-196,5 5 1,-16 2-1,5 5 254,-4 7-236,-3 1 0,-2 30 0,-4 0 152,-6 11-228,-5 0 0,-9 21 0,-1-4-100,-3 4 0,34-33 0,-1 2-107,-2 0 1,-1 2 0,-3 4-1,0 3 84,0 1 0,0 1 0,-4 6 0,0 1-1268,1 2 0,0 0 1267,-2 3 0,-1-1 0,-1 3 0,-1 0 0,0 1 0,-1-1-60,-1 2 1,1 0 0,3 4 0,2 0-180,3-1 0,2 0 1,4 3-1,1 1 278,0 2 0,1 1 0,4 4 0,2 2 5,-1 2 0,2 2 0,2 6 0,3 1 45,2-2 1,3 2 0,2 7 0,2 2-250,0-1 0,2 1 0,5-32 0,0 1 0,2 0 223,0-3 1,0 0 0,2 0 0,0 2 0,0 0 0,2-1 12,3 29 0,3 0 0,0-1 1,3 2-21,3 2 1,4 0 0,2-6 0,2 0-9,2 3 1,3 0 0,2-7-1,2-1 6,-3-1 1,1-1 0,3-3 0,0 0 34,3 4 1,1-1-1,0-8 1,0-1-16,2 1 1,1-2 0,4-7-1,2-2-51,-4-2 1,1-2 0,6-2 0,3-1 37,-1-1 0,2-3 1,-1-8-1,1-3 4,2-5 1,1-4 0,-3-6 0,1-3 309,-2-3 0,0-4 0,3-2 1,1-3-300,52 11 0,-1-14 124,-7-13 1,-1-8-21,-5-11 0,2-10 71,-8-22 1,-7-7-129,-6-12 0,0-7 106,-32 30 1,0-2 0,0-4 0,-1-2-134,1-5 1,-1-2-1,-2 0 1,-1-2-4,1 1 1,-1-2 0,0-3 0,-1-2 107,1-3 1,1-2-1,1-3 1,1-1-100,-2-7 1,-1-1 0,1-2-1,1 0-132,-2-3 0,1-2 1,-2 0-1,0-2 74,-1-2 1,-1-3-1,1-3 1,0-3-34,-9 26 1,0-1 0,-1 1 0,10-29 0,-1 0-218,-6-2 0,-1 0 0,-1 4 0,-3 2 267,-3 0 1,-4 0-1,-2 1 1,-2-2 7,-3-5 1,-1 0-1,-4 7 1,0 0-5,2-1 1,-1 1 0,-8 2 0,-3 1-6,0 5 1,-4 1 0,-6 4-1,-4 1 30,0 3 0,-2 3 0,-2 7 0,-3 4 23,-2 2 0,-3 3 1,0 10-1,-3 3 62,-3 3 0,-3 4 0,-1 5 1,-1 3-158,-2 2 0,-2 2 1,-48-21-39,0 7 0,1 11-128,-1 1 0,3 8-28,3-7 1,14 6-245,13-6 0,21-3 482,11-10 0,4 4 0,8-8 0,10-5 0,5-6 0</inkml:trace>
  <inkml:trace contextRef="#ctx0" brushRef="#br0">16720 4424 7765,'-38'-58'-144,"-1"3"1,-2 3-1,-4 7 1,-6 6-1,-7 7 458,-7 6 0,-1 1-262,-5 5 1,-4-1-1,4 14 1,-5 3-123,-1 2 0,-4 2 179,3 0-187,-12 0 1,19 11 0,-13 6-29,5 7 128,-7 18 0,7-7 0,-5 16 27,4 3-208,3 10 0,0 9 0,38-30 1,0 2 177,0 3 1,1 1-133,-1 5 1,1 1-1,-2 1 1,0 0-1,-1 7 1,1 3 148,-3 4 1,2 2 0,-2 5-1,2 2-286,1 1 1,3 1 0,2 4-1,3 0 256,3-2 1,0 1 0,0 2 0,2 0-32,4 1 1,1 0-1,-1 2 1,1 0 33,1-2 1,3 0-1,5 1 1,3 0-55,-1-7 1,2-1 0,5 8 0,2 0 9,-2-1 0,2 0 0,4 9 0,2 1 10,2-1 1,1 1 0,2 7 0,1 1 16,3 0 0,0 2 0,-3-33 0,-1 0 0,2 1-236,1 4 0,1 1 0,1 0 1,1-1-1,1-1 0,0 1 187,1-2 1,0 1 0,1-1-1,0-1 1,1 0 0,2-1 13,10 29 0,2-2 0,1 0 0,1 0 16,-11-33 0,2 0 0,1-1 0,2 0 1,2-1-1,-1 0-2,15 34 0,0-2 0,4-7 1,1-4 2,-5-9 0,0-3 1,5-2-1,1-2-147,0-3 0,2-3 1,-2-7-1,1-2 191,-4-5 0,0-1 1,1-3-1,1-2 35,1-6 1,1-2 0,-3-1 0,1-1 101,1-6 0,1-2 0,38 19 34,-6-9 1,-7-16 663,-6-16 1,7-8-399,-1-11 1,-6-10-135,6-22 0,-6-13 147,0-13 1,-34 30 0,-1-2-357,-3-1 1,-2-2 0,2-5 0,-1-1-97,-2-2 1,-2-2-1,-3-5 1,-3-2-83,-2-4 1,-1-1-1,1-4 1,-2-2-31,-1-6 0,-2-1 0,0-2 0,-2 0-175,1-3 1,-2-2 0,-3 0 0,-3-2 171,1-2 0,-1-2 0,0-9 0,1-3 57,-1 28 0,1-2 1,-1 0-1,1 5 1,-1 0-1,1 0-191,-1-3 0,1 1 1,-1 0-1,0 3 1,1 1-1,-1 1 239,4-35 0,0 1 0,-4 4 0,1 0-27,-1 2 1,0 1 0,0 5-1,-1 1-78,1 2 0,1 2 0,1 3 1,-1 2 132,-3 0 0,-1 1 0,0 1 1,0 0 26,-3-5 1,0 1 0,0 8 0,0 1-24,1-4 0,-2 1 0,-3 3 0,-1-1 6,0-2 0,-3-1 0,-3 2 0,-3 0-75,-1-6 1,-3 2 0,0 8 0,-2 2 51,-2 1 0,-1 2 0,-1 6 0,-2 2 186,-1 5 1,-4 4 0,-2 3-1,-2 4-224,-3 2 1,-2 4 0,-37-22-125,-7 10 0,-4 18 33,-2 8 0,-5 4-141,-1 3 1,8 6 64,4 0 1,13 9 568,7-2 1,1 3-800,-1 3 1,12 0 698,1 0 1,10 7-286,9-1 0,2 7 0,4-6 0,-4-1 0</inkml:trace>
  <inkml:trace contextRef="#ctx0" brushRef="#br0">17436 5371 7344,'0'-13'-575,"0"0"700,0 0 0,8-6-35,5 0 0,6 2-65,7 4 1,-4-2-1,6 6 1,-3 1 5,1-1 1,6-4-150,-6 7 1,0-1 26,-7 7 1,1 0 122,-1 0 1,0 0-282,1 0 142,-1 0 1,0 2-34,1 5 93,-10-5 1,5 15 3,-8-4 1,6-2 152,-7 2 1,3-1-89,-3 8 1,-4-1 138,5 0 0,1 3-46,-1 4 0,8-5-16,-2 5 1,-3 4-66,3 2 0,0 5-7,6 1 0,1 1 9,-1 0 0,0-7-96,1 0 1,-1-6 48,0 6 1,1-15 22,-1 2 0,7-6 28,0 0 0,6-4-34,-6-9 0,-1-5 93,-5-7 1,-1-3-33,0-18 0,1-1 86,-1-11 0,-6 4-130,0-4 0,-2-2-4,1 2 1,-3-2-11,-9 1 1,0 6 37,0-5 0,0 4 126,0 2 0,-9 5-127,-3-5 1,-12 11 77,-2-10 0,0 10-53,7-4 0,-7 6 19,1-6 0,-8 2-43,8-3 1,-1 5-97,6 9 0,-1 0 25,-5-1 0,5 1-187,-5 0 1,4 8 21,3 5 0,0 3 100,-1 3 1,-7 3 44,-6 3 1,3 5 67,-2 8 0,-2 3-12,-11 3 0,4-1 22,-4 8 1,4 0 129,2 7 0,1-5-126,-1 5 0,11-9-16,9 15 1,1-6-221,12 12 1,0 3 73,6 10 1,10-4-115,10 5 0,14-5-79,11-2 1,11 0-97,2 0 0,0-15 178,6-5 0,5-3 1,0 3-1</inkml:trace>
  <inkml:trace contextRef="#ctx0" brushRef="#br0">16488 13891 7783,'0'-10'-236,"0"-7"288,0 6 1,0-2 43,0 0 0,0 7-2,0-7 0,0 6 25,0-6 1,-2 3-22,-4-3 1,-5-2-74,-8 8 0,-3-6 6,-4 7 0,-6-7-17,-13 7 1,2-7-121,-8 6 0,-1-1-27,-6 1 1,-2 5 87,-4-4 0,1 4-27,-8 2 0,7 0 54,-7 0 0,0 6 2,-6 0 1,0 9-99,-1-2 1,1 2 275,0-2 1,-7 11-118,0-5 0,0 13 87,7 1 1,-9 5-150,-4 7 1,2-2-217,-2 9 0,8-7 88,-2 6 0,11-8 108,2 2 1,11-4-49,2-2 1,2 6 64,11 0 0,0 2-30,6-2 1,3 3 47,4 3 1,4 5 123,8-5 0,3 7-118,4 7 0,5-5-14,8 4 1,2-4 199,4-2 0,14 0-200,12 0 0,7-8-74,6-5 0,4-7 46,9-5 1,9 3-15,4-4 1,-3-2-20,3 3 1,0-10 89,6 3 1,9-11-61,4-2 1,5-9 133,2 3 0,1-5-300,6-2 0,-1-11 216,-45 2 1,0-1-1,47-10-203,-47 8 1,0-1 0,-2-1 0,0 0 196,2 1 0,0 0 0,-3-4 1,-1 0-3,1 0 0,0 1 0,48-12-173,-48 16 1,-1-1-1,45-15 189,-2 2 0,-1-8-43,-5 1 1,-8 3 82,-5-2 1,-12 6 233,-14-6 1,-3-6-223,-4-8 0,-13-7 124,1 1 0,-18-12 19,-9-7 1,-6-13 132,-6-6 1,-14 4 48,-12 3 0,-13 3-62,-6 3 0,-7 0-399,-7-1 0,-1 10 84,-5 3 0,-5 5-138,6 2 1,-8 7 70,-5-1 1,9 11-688,-3 3 1,11 8 73,-5 10 663,0 1 0,6 2 0,1 0 0,0 2 0,3 0 0,6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10303 9255 7738,'-13'0'-265,"0"0"691,9 0-364,-14-9-226,16 7 231,-15-7 28,15 9 209,-15 0-141,15 0 155,-7 0-224,9 9 1,0-5 86,0 9 1,2-7-80,5 7 0,6-2 0,12 2 0,5 4-53,9-4 1,2-2 58,4 2 1,11-3-109,8 3 0,9-2 78,-2-5 1,13-4-283,6 5 1,17-5 231,3-2 1,-51 0 0,0 0-4,51 0 1,-53 0-1,2 0-19,2 0 0,0 0 1,-2 0-1,0 0-174,2 0 0,1 0 0,-3 0 1,0 0 168,-1 0 0,0 0 0,1 0 0,0 0 20,2 0 0,0 0 0,-2 0 0,-2 0 2,1 0 1,0 0-1,0-1 1,-2 0 8,47-6 1,0 5-154,-6-4 0,-11-3 193,-9 3 0,-8-7 9,-11 7 1,-9-7-49,-4 6 0,-12 1 197,-8 6 1,-10-7-226,-2 1 783,-8-1-991,3 7 552,-16 0-560,-3 0 0,-8 0 22,-1 0 0,1 0 93,0 0 1,-1-2 29,1-4 1,0 4 1,-1-5 0,1 3 2,0-2 0,-3 1 22,-4-8 1,5 7 16,-5-7 0,-2 9-23,2-3 0,-2-1 76,3 1 0,1-1-60,-8 1 1,8 5 175,-2-4 0,3 4-80,-3 2 0,11 0-22,-4 0 55,4 0-79,4 0 1,4 0 114,14 0 1,14 0-96,18 0 1,17 0-85,15 0 1,4 0 24,2 0 0,9 0-206,4 0 0,11 0 226,2 0 1,1 0-2,-8 0 1,-8 0 130,-4 0 0,-11 0-80,-2 0 0,-24 2 94,-2 4 0,-19 5-67,-7 8 0,-8 1-41,-11-1 0,-2 7 31,-4-1 1,-7 8-2,-13-8 0,-6 10 25,-13-3 1,-5-2-6,-8 2 0,0-6 98,0 6 1,-6-2-125,-1 2 1,1-4-25,6-8 0,0 1 51,0 5 0,2-7-231,4 0 1,5-1-295,9-12 0,-1 7-305,0-7 0,3 1 277,4-7 0,4 0-643,8 0 1108,-8 0 0,7-17 0,-7-5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8834 5410 7757,'-30'0'-48,"4"0"0,4 0 0,3 0-277,0 0 169,8 0 1,-4 2 152,8 4 149,1 5 0,6 2 0,0 0 120,0 2-178,9 2 0,1 0-5,10-4 0,1 4-107,5-4 1,-3-2 106,10 2 1,-1-7-154,7 7 0,1-6 47,6 5 0,3-7-50,9 1 0,6 3 67,1-3 1,14 1-10,-1-7 0,20 0-282,5 0 1,-46 0-1,0 0 294,4 0 0,1 0 0,1-3 1,0-1 55,5 1 1,0 0 0,0-2-1,1 1-17,2 1 1,0 0-1,2 1 1,0-1 4,4-3 1,1 0 0,-4 2-1,0 1-26,0-3 0,0-1 0,1 4 1,0 0 3,6-4 0,-1 1 0,-1 3 0,-1 2-303,3-2 0,-1-1 0,3-1 0,0-1 316,0 0 0,1 0 1,3 0-1,0 1-52,3-2 1,1 1 0,-3 0 0,0-1 37,2-2 0,0-1 0,2 0 0,1 0-47,0 1 1,1-1 0,3 0 0,1 1 35,5-1 1,0 0 0,-7 4 0,0 0-348,3-1 0,1 1 0,-4 2 1,-1 1 352,2-3 1,0-1-1,1 4 1,1 0 0,5-4 0,-1 1 0,-9 4 1,1 0-12,1-2 0,1 1 1,-2 2-1,-1 0 5,-1 1 1,1 0 0,3 1-1,1 0 49,-1 2 1,-1 1 0,4-3 0,-2 2-44,-4 3 0,-1 1 0,3-4 1,1 0 39,3 4 1,0-1 0,4-3 0,0-1-19,2 0 1,1 2-1,2 0 1,-1 1 41,-5-2 0,0 0 0,1 1 0,0-2-50,0-1 0,-1-2 0,-5 2 0,-1 1 1,-9 1 0,-2 0 0,0-2 1,-2 0-249,-10 2 1,0 1 0,2 0 0,0 0 253,1 0 0,1-1 1,2 0-1,1 0 79,0-3 0,-1 0 1,1 0-1,-1 0-29,-2 0 1,-1 0-1,3-3 1,1 0-101,0 0 0,-1-1 0,0-2 1,-1-1 18,-4 4 0,-2 0 0,0-4 0,-2 1-4,-3 3 0,-1 0 0,1-4 0,0 1 54,0 2 0,-1 1 1,-1-3-1,-1-1-35,-3 4 0,-1 0 0,-1-4 1,0 1 4,43 0 0,0-7 16,-6 6 1,-3-6 391,-4 7 1,-10-1-404,-9 7 1,-9-6 769,2 0 0,-12-1-783,-7 7 0,-13 0 1103,-6 0-1109,-4 0 376,-3 0-1191,-8 9 643,-3-7-784,-8 6 626,0-8 0,-8-6-432,-5 0 0,-13-16 752,-6 3 0,-5-22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9375 5622 7810,'-30'-8'-26,"4"-5"1,5-4 0,1-3-134,1 1 91,0 8 1,6 3 0,0 8 101,-2 0-98,6 0 1,-2 0 118,5 0 104,4 0-30,-7 0 27,9 0-99,0-9-23,9 7 1,2-7-3,8 9 0,2 0 0,5 0 0,-2 0 30,8 0 1,-6 0-10,6 0 1,2 0-29,11 0 1,-2 0-67,9 0 1,-1 7-45,7-1 0,9 1 128,4-7 0,4 6 92,2 1 1,3 5-245,4-5 0,-1 1 151,14-1 0,-5-3-374,12 9 0,-4-6 360,4 5 1,-50-9 0,1-1-23,6 1 0,1 0 1,-6-1-1,-1-2-13,3 0 1,0 0 13,-2 0 0,0 0 0,5 0 0,0 0 0,2 0 0,1 0 25,3 0 0,-1 0 0,-4 0 1,1 0 0,4 0 0,1 0 1,-2 0-1,-1 0-208,2 0 1,1 0 0,4 0 0,0 0 195,2 0 0,1 0 0,-3 1 0,-1 0-213,0 3 0,0-1 0,-1-2 0,0 0 221,0 2 1,2 0-1,1-1 1,2-1-5,5-2 0,1 2 0,-6 1 0,0 2 1,2-1 0,1 0 0,-3 1 0,0-1 12,2-3 1,1 0-1,-1 0 1,0 0-39,1-1 0,-1 2 0,-3 2 0,0 0-9,0 1 1,0-1 0,0 0 0,1 0 3,2-2 0,0-2 0,2 1 1,-1 0-5,3 0 1,-1 0 0,-4 0 0,-1 0-16,2 0 1,0 0 0,-1 0 0,1 0 28,3 0 0,1 0 0,-1 0 0,1 0-11,6 0 0,0 0 0,-6 0 0,1 0-236,5 0 1,0 0-1,2 0 1,0 0 255,4 0 0,1 0 0,8 0 0,0 0-11,1 0 1,0 0 0,2 0 0,-1 0 0,-4 0 1,-1 0 0,-2 0 0,0 0-4,0 0 1,-1 0 0,-2 1 0,-1 0-1,-9 3 0,-1-1 0,3-2 0,-2 0-73,-6 2 1,-1 0 0,4-1 0,1-1 79,4-1 1,2 0-1,2 0 1,0 0 73,1 0 1,-1 0-74,0 0 0,0 0 1,-3 0-1,0 0 1,0 0-1,0 0-8,0 0 0,0 0 0,2 0 0,0 0 16,-2 0 0,0 0 1,2 0-1,-1 0 1,-8 0 1,1 0 0,0 0 0,1 0-5,-2 0 0,1 0 0,-1-1 1,1-1-8,0-1 1,-1 0 0,1 2 0,-1 0-10,-6-2 1,0-1 0,3 0-1,1 0-2,2 1 0,1-1 0,0-2 1,-1-1-12,1 4 1,-1 0-1,1-3 1,-1-1 1,-5 4 0,-1 0 1,1-4-1,0 1-18,-1 3 1,0-1-1,5-3 1,-1-1 29,-4 2 1,0-1-1,0 3 1,-2 0-4,-7 0 1,-1 1 0,-1 1 0,-1 0 29,-4-1 1,0 0-1,-1 2 1,-1 0 122,-1-3 1,0 1 0,52 1-21,-4 2 1,-4-2-62,4-5 0,-6 5 41,-7-4 1,3 4-56,-10 2 0,1 0 512,-7 0 0,-1 0-563,-6 0 1,-1-7-9,-4 1 0,1-1-9,5 7 0,0 0 443,-13 0 1,4-6-536,-10-1 0,1 1 480,-1 6 1,-5-6-376,-8-1 1,-7 1 245,0 6 0,-8-2-237,2-5 0,-5 5 46,-1-4 1,-8 3 63,1 3 1,-6 0-79,6 0 8,-9 0-200,13 0 0,-13 0 53,9 0-185,-8 9 1,5-7-263,-3 5 52,-5-5-198,7-2-229,-9 0 921,0 0 0,0 0 0</inkml:trace>
  <inkml:trace contextRef="#ctx0" brushRef="#br0">17745 7670 7636,'-26'-13'0,"0"3"-269,3 1 0,-7 0 228,-3 3 61,5 4 0,-8-7 0,6 9 60,0 0-86,-7 0 1,9 7 0,-4-1-1,4 1 1,2-1 39,1 0 1,1 3 66,11-3 67,-4-3-51,6 5 88,1-8-145,1 0 1,11 0-87,5 0 0,-3 0 66,9 0 0,6-6-9,7-1 1,2 1-11,-2 6 0,4 0-13,8 0 1,7 0-23,0 0 1,3 0 37,-3 0 0,-2 2-49,8 4 0,1-3 43,6 3 0,8-4 43,5-2 1,9 0-27,10 0 1,-6 0-286,12 0 1,3-6 278,4-1 1,-47 3 0,0 0 2,-1 0 1,0 1 0,52-1-33,-52-2 0,-1-1 0,47 3 39,3-3 0,-4 5-85,4 2 1,-4 0 66,10 0 0,-7 0-65,7 0 1,-7 0 30,6 0 1,-10 2-7,-2 5 1,2-5 14,-3 4 0,3 3 64,-45-6 1,2 0-1,-2 1 1,1-1-45,3-3 1,0 0 0,0 0-1,0 0-7,0 0 0,0 0 1,5 0-1,1 0 39,3 0 1,1 0 0,-4-1 0,1 0-253,3-2 1,-1-1-1,-1 3 1,-1-2 225,3-3 1,0-1-1,3 4 1,1 0 3,3-4 0,-1 1 1,-6 3-1,-1-1-1,-2-2 1,-1 0-1,-3 3 1,0 1-18,1-1 0,-1 0 1,-1 1-1,0 2-145,5 0 0,-1 0 1,-8-3-1,0-1 162,-2 1 0,1 0 1,52-4 5,-3 7 1,1 0 56,-2 0 0,-13 0-53,0 0 1,-8 0 25,-5 0 1,-8 7-33,-5-1 1,-12 3 240,-7-3 1,-4-4-222,-2 5 1,-3-5 427,-4-2 1,-4 6-423,-8 1 0,-1-1 312,0-6 1,-6 0-435,0 0 1,-7 0 144,7 0-693,-8 0-64,12-8 186,-15 6 0,13-16 153,-9 5 1,3 3-354,-3-3 693,-3 0 0,14-24 0,-7-3 0</inkml:trace>
  <inkml:trace contextRef="#ctx0" brushRef="#br0">4968 9177 7795,'-20'-8'-641,"1"5"1,2-7 64,4 3 510,-4 5 1,8-15 0,-6 6 64,2 1 1,9-8 23,-3 5-21,-3-4-2,7-2 1,-5 0 0,8-1-2,0-8 1,8 7 0,3-16 0,9 7 0</inkml:trace>
  <inkml:trace contextRef="#ctx0" brushRef="#br0">7403 8984 7782,'-13'0'-860,"0"0"860,-2 0 0,7 0 0,-1 0 0,9 0 0,0 0 0</inkml:trace>
  <inkml:trace contextRef="#ctx0" brushRef="#br0">6553 9100 7857,'-11'0'-1038,"0"0"948,5 0 149,4 0-66,-7 0 95,9-9-44,0 7 1,2-6 60,5 8-138,-5 0 0,8-7 22,-3 1-7,-5-1 1,7 5 0,-7-2 34,4-3 1,-1 1-7,7 6 1,-5 0-8,6 0 1,0-2-7,6-5 0,0 5-22,1-4 0,1 4 34,5 2 1,4 0-28,9 0 1,1-2 21,6-5 1,3 5 19,9-5-6,8-3 0,3 5 0,9-7 49,-1-3 0,2 4-38,5-2 0,-4 2-1178,3-2 1167,5-4 1,-6 13 0,6-7 16,-2 3 0,4-5-244,-6 6 1,8 1 224,-1 6 0,3-7-8,3 1 0,1-7 0,6 7 1,1-7-7,-51 10 1,1-1 0,5-3 0,1-1 30,-3 1 1,0 1-30,-2 2 1,-1 0 0,1-5-1,0 1 1,49-3 50,3 0 0,-52 3 0,1 1-45,1 4 1,0 0 0,3-4 0,-1 1-106,-5 3 0,-1-1 0,3-2 0,0-1 103,1 4 0,0 0 0,0-3 0,0-1-3,0 4 1,0 0 5,49-4 1,-51 7-1,0 0 1,49-2 9,3-4 1,-1 4 2,-52-2 1,0 1-1,52-1 34,-4-3-45,-4 5 1,-42-3 0,0-1 0,48 2 20,-4-2 0,2-1-19,-13 7 1,5 0-10,1 0 0,-1 0-151,-5 0 1,-4 0 139,-9 0 1,1 0-4,-1 0 0,-2 0 509,-4 0 1,-11 7-495,-8-1 1,-7 1 233,6-7 1,-10 2-237,-2 4 1,-9-4 810,-11 5-795,-8-5 1,0 4 442,-5 1-420,-4-1-15,7 3 1,-11-5-14,-5 9 1,3-9-1,-9 3 0,7 1-120,-7-1 1,6 1 45,-6-1-186,1-5 0,-8 13-61,1-9 1,6 3-396,0-3 469,0-3 1,0 5 229,1-8 0,-1 9 0,-7 2 0</inkml:trace>
  <inkml:trace contextRef="#ctx0" brushRef="#br0">20664 9274 7656,'-20'0'-274,"8"0"174,-1 0 1,6-7 57,-6 1 93,9 0 0,-7 3 72,5-3-128,4 4 64,-7-7-53,9 9-5,9 0 0,-5 0 33,9 0 0,-7 0-50,7 0 0,0 0 46,6 0 1,-4 0-40,5 0 0,-5 0 8,11 0 0,-3 2-4,3 5 1,-2-5 8,8 4 1,2-1-8,11 1 0,-2-2 11,9 9 0,6-8 0,6 1 0,9-2 24,-2 3 1,4-5-133,3 4 0,8-4 215,4-2 0,-2 0-321,2 0 1,0 0 249,7 0 0,2 0-13,4 0 0,-2 0 2,8 0 0,-6 0-44,7 0 1,-55 0 0,2 0 26,4 0 1,0 0-1,-3 0 1,0 0-15,0 0 1,0 0 0,0 0 0,0 0 11,51 0 1,-51 0-1,0 0 26,4 0 1,-1 0 0,-3 0-1,0 0-29,0 0 0,0 0 1,1 0-1,0 0 52,-1 0 0,0 0 0,-1 0 0,0 0-27,7 0 0,1 0 0,44 0-220,-48 1 1,1-2 0,-2-1 0,0-2 183,1 1 1,0 0 0,5-1 0,-1 1 24,0 3 1,-1 0-1,2 0 1,-1 0-28,0 1 0,-1-2 1,2-2-1,-1 0 23,-4-1 1,1 1-1,3 0 1,1 0-62,-2 2 1,0 2-1,-1-1 1,-1 0 32,-1 0 0,0 0 0,2 0 1,-1 0-6,-1 0 1,0 0-1,6-1 1,0 0 15,0-3 1,1 1-1,-4 2 1,1 0-3,2-2 0,1 0 0,-3 1 1,-1 2 21,0 0 1,1 0 0,1-3-1,1-1-21,-2 1 1,-1 0 0,-2-1 0,0 1 11,0 3 1,-1 0-1,1 0 1,0 0-8,-1 0 0,1 0 1,3 0-1,1 0 46,-2 0 0,1 0 0,-3 0 0,0 0-37,0 0 0,-1 0 1,-2 0-1,0 0-104,-1 0 1,0 0 0,0 0 0,0 0 114,0 0 0,0 0 1,43 0 12,-5 0 0,-10 0 79,5 0 0,-8 0-76,7 0 1,-8 0 10,2 0 1,-7 0 86,-6 0 0,2 0-123,-8 0 0,-3 0 203,-11 0 0,-3 2-211,-10 5 0,-8-5 837,-4 4-871,-4-3 0,-5-1 474,-4 4-439,-5-4-116,-8 7 96,0-9-110,0 0-12,0 8 57,0-5 1,2 5 50,5-8-31,-5 9 99,15-7-77,-15 6 0,9-8-82,-4 0 67,-5 9 12,6-7-971,-8 7-480,0-9 1485,0 0 0,0 0 0</inkml:trace>
  <inkml:trace contextRef="#ctx0" brushRef="#br0">2977 10356 7784,'-37'-2'-33,"3"-3"1,4-1-1,2 2 1,4 1-370,3 3 1,3 3-1,5 3 435,7 7 1,4-2 43,2 2 0,0-7-81,0 7 1,8-9 3,5 3 0,-2-5-11,2-2 1,2 0 0,11 0 1,-3 0 136,10 0 1,-1 0-67,7 0 0,1 0-80,5 0 1,-2-2 36,9-5 0,2 5-44,10-4 0,-2-3 28,9 3 1,9-3-194,10 3 1,7 1 186,6-8 1,-49 10 0,1 0-176,6-4 0,1 1 0,-3 3 1,0 2 198,2-2 0,0-1 0,0 0 1,1 0 1,2 0 1,0 1-1,-3 0 1,1 0 28,5 3 0,1 0 0,-5-3 1,-1-1-35,2 1 0,1 0 1,0-1-1,1 1 18,4 3 0,1 0 0,-1 0 0,0 0-270,4 1 0,0-2 0,0-1 0,0-2 262,3 1 1,1 0 0,4-1 0,1 1-16,4 3 0,0 0 1,-3 0-1,0 0-8,3 0 0,0 0 1,-5 0-1,-1 0 12,3 0 0,0 0 0,0 3 0,1 1-4,6-1 0,-1 0 0,-7 1 1,-1-2 50,-1-1 1,-1-2-1,-1 1 1,-1 0-45,-4 0 0,0 0 0,4 0 0,1 0 22,5 0 1,0 0 0,-8 0 0,0 0-6,4 0 0,1 0 0,-1 0 0,1 0 6,3 1 1,0-2-1,2 1 1,2-2-9,2-1 0,0 0 0,-2 1 0,0 0-295,2-5 1,1 1 0,-3 3 0,0-1 287,-1-2 0,0-1 1,-2 2-1,-1 0-3,4-1 1,-2-1 0,-5-2 0,0 1 20,2 1 0,1 1 1,-4-2-1,-1-1-112,-1-1 0,-1 0 0,-3 3 0,0 1 82,0-1 0,0 1 0,-8 4 0,-1 0-19,0-1 1,-1 0 0,-7 1 0,0-1 82,-2 0 1,-1 0 0,47 1 15,2-5 0,-6 3-1,-7-2 0,-6 4-38,-13-5 1,2 5 432,-9 2 0,-8 0-518,-11 0 0,2 0 732,-1 0 1,-8 0-710,-6 0 1,-1 0 507,1 0 1,-4 2-646,-9 5 342,0-5 1,-1 8-182,-6-3 35,-3-5-23,-9 7 0,0-7-144,0 4 1,-9-2 83,-3 9 0,1 0-145,-2 7 1,0-8-176,-6 1 0,-1 0-238,1 7 1,2-8 587,4 1 0,-13-8 0,5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5103 3980 8081,'-19'0'-10,"-1"0"1,1 0-1,0 0 1,-1 2 23,1 5 1,0-3 155,-1 9-218,9-9 0,-6 5 0,4-9 214,-4 0-121,6 0 0,-4-9 0,9-4 80,2-4-94,2-2 1,2-1 0,0-1 76,0-5-63,0-4 1,0-2-1,2 0 67,4-3 0,-2-1-33,9-3 1,-6 1-6,6-1 0,-7 0 11,7 1 1,-2 1-141,2 5 0,4-2 117,-4 8 0,6-2-139,7 2 1,-3-2 117,10-4 1,-8 4-65,8 9 1,-1 2 32,7 4 0,-1-2 63,1 8 1,-1 1-12,1 6 1,0 0 91,-1 0 0,1 0-18,0 0 1,-7 8-83,0 5 1,0-2 2,7 2 0,0-7 11,-1 7 0,3-8-3,4 1 0,-2-4-4,9-2 1,6 0-20,6 0 1,9 0-34,-2 0 1,6-2-171,7-4 0,11-3 90,8-4 0,0-4-185,-6 4 1,-1 2 205,1-2 1,6 9 68,0-2 0,-2 1-31,-11-1 0,5 4 38,-5-5 0,11 5-3,2 2 0,0 0-31,-6 0 0,2 0 5,4 0 1,-48 0 0,1 0-34,2 0 1,0 0 0,3 0-1,-1 0 39,49 0 1,-52 0-1,0 0-14,1 0 0,0 0 0,3 0 0,0 0 9,1 0 0,-1 0 1,-4 0-1,0 0-9,46 0 0,-4-6 6,-3-1 0,5 1-1,-4 6 1,-5-7 8,-15 1 0,3 0-99,4 6 1,-3 0 90,10 0 1,-8-3 4,7-3 0,3 4-259,10-5 1,2 5 255,5 2 1,-53 0-1,0-2-96,-2-1 0,-1 0 0,53 1 86,-52-2 0,0 1 0,2 1 0,0 0 6,1-2 1,0 1-1,1 2 1,0 0 35,44-5 1,-47 4 0,0 2 2,53 0 0,-53 0 0,0 0 69,53 0 1,-10 0-106,-8 0 1,-1 0 49,6 0 0,-5 0-19,-1 0 1,-9 0-24,3 0 0,-9-3 32,3-3 1,-3 4-7,15-5 1,0 3-29,7-2 1,2 1-6,4-7 1,-4 5-44,4-6 0,-5 7 56,-1-7 0,8 2-34,-50 5 0,0-1 1,44-8 25,-3 9 0,-10-7 114,4 7 0,-6-3-42,6 2 0,-8 3 8,2-9 0,-13 7 128,-7-7 1,-2 7-55,3-7 0,-5 6-136,4-6 1,3 7 53,-3-7 0,9 7-164,-2-7 1,-2 6 83,2-6 1,-9 9-100,3-2 0,1 1 109,-1-1 1,-1 6-17,-6 0 1,0 2 328,0 11 0,0 2-276,0 11 0,-11-5 206,-8 5 1,-9-5-224,-11-1 1,1-1 466,-1 0 0,-8 1-290,-5-1 1,-4 7 21,-2 0 0,0-1-144,0-5 1,0-1 1,0 0 49,-8 1 1,4-1-234,-9 0 1,8 3-21,-1 3 0,-3-1 107,3 8 1,-3 9-92,3 11 0,4 3 90,-5 3 1,-1 2 15,1 5 0,-6-3 15,7 9 1,-7-2-15,7 2 1,-7-11-23,6-9 1,1-8-1,6 2 0,0-6-274,0-7 231,0-4 0,2-11-1358,4-4 1423,5-4 0,17-9 0,2 0 0</inkml:trace>
  <inkml:trace contextRef="#ctx0" brushRef="#br1">2358 3149 8061,'19'7'-296,"1"-1"158,-1 1 1,-6-7-1,-2-3 609,-3-3-435,-1 4 89,1-15 1,-6 12-47,5-8 62,-5 9 1,-2-7 16,0 5-56,0 4-60,0-7 116,0 1-296,0 6 163,0-7 1,0 18-15,0 3 0,2 8 4,5 6 1,-3 8-5,9 17 0,-7 9-44,7 18 1,-9 14 9,3 5 0,-3-43 0,0 1-146,0 0 1,-1 0 0,0 3 0,0 2 170,-2-2 0,-2 0 0,1 0 0,0 0-52,0 38 1,0 3 41,0-15 0,-2-3-61,-4-10 1,4-7-15,-5-12 1,5-5-100,2-8 1,0-3 84,0-3 1,0 1-103,0-8 0,0 2-6,0-3 0,0-3 393,0 4-650,0-5 197,0-2 265,0-8 0,9-2 0,1-9 0</inkml:trace>
  <inkml:trace contextRef="#ctx0" brushRef="#br1">2358 2937 7979,'-26'-20'0,"0"1"0,3 2-139,1 4-60,3 4-32,0 9 156,8 0 100,2 0 62,9 0-39,0 0 0,9 0 0,4 0 86,4 0 1,11-2-15,4-4 0,7 2-94,6-9 1,4 6 26,9-6 0,9 7-95,4-7 1,4 9 68,2-3 0,9 5-265,4 2 1,9 0 278,11 0 0,-9 7-201,-47-5 0,1 2 0,0 2 0,0 1 200,-1-4 1,1 0 0,3 4 0,0-1-4,3-2 0,1-1 1,-2 0-1,0 0-15,4-3 1,1 0 0,-4 3 0,0 1 10,3-1 0,1 0 1,-1 1-1,1-2-56,2-1 0,1-2 0,1 1 0,0 0 47,1 0 1,1 0 0,1 3 0,0 1-255,2-1 0,1 0 1,7 1-1,1-1 219,-3-3 1,1 0 0,4 0 0,0 2-309,-2 1 1,1 0 0,1-2 0,0 0 305,8 3 1,1-1 0,0-2 0,1 0 4,-2-1 0,1 0 0,-1 0 0,-2 0 4,-9 0 1,-3 0 0,3 3 0,0 1 0,-2-1 0,1 0 0,0 1 0,1-2-75,2-1 1,0-2-1,-2 1 1,-1 0 81,-4 0 1,0 0 0,1 0 0,-1 0 37,0 0 0,1 0 1,2 0-1,1 0-13,0 0 0,-1 0 0,-2 0 0,-1 0 45,-3 0 0,0 0 1,0 0-1,0 0-43,3 1 0,1-2 1,1 1-1,0-2 2,-1-1 1,-1 0 0,2 2 0,-1 0-34,-7-2 0,0-1 0,0 0 1,-1 0-1,-2 1 0,0-1 1,2-2-1,-1-1-38,-1 4 0,0 0 0,1-1 0,-1-1 32,-6 2 1,-1 0-1,4 2 1,1 0-14,-2-3 0,0 1 0,2 2 0,-1 0 18,0 1 0,-1 0 1,-1 0-1,-1 0-28,-4 0 1,0 0 0,51 0 22,1 0 0,-53 3 1,0 1 0,1-2 1,0 2 0,1 2 0,0 1 14,44-1 0,-47 1 0,0-1 0,-2-3 1,1 1 0,1 2-1,0 1 164,-1-4 0,-1 0 0,47 6-168,-17-3 0,0-4 26,-13 5 1,13-5 4,6-2 1,6 0 52,8 0 1,1-2-94,-51-1 1,1-1 0,1 0 0,0 0-4,47-9 0,-6 2-25,-7 4 1,-2 3-8,2-9 1,3 9 23,-10-2 1,1 1 12,-7-1 1,1 4-4,-1-5 0,5 5 35,-5 2 0,5 0 2,-12 0 0,6 0-14,1 0 1,0 0 545,1 0 1,-10 0-571,-3 0 1,1 7 23,-1-1 0,-1 0 570,-6-6 1,0 0-573,0 0 0,-2 0 360,-4 0 0,1 0-379,-8 0 1,7 0 191,-7 0 0,0 0-197,-6 0 1,-3 0 61,-3 0 1,1 0-58,-8 0 0,6 0-3,-6 0 0,6 0 3,-6 0 0,-1 3-1,-5 3 1,-1-4 141,0 5 1,-6-5-89,0-2 1,-8 2 92,1 4 1,-2-4-101,3 5 1,-5-3 9,4 3 1,-4-3-47,-2 9-8,0-9 1,-2 11-85,-4-8 116,4 8 0,-7-11-130,9 9 0,-6-7 93,-1 7 0,1-6-133,6 5 0,0 1 67,0 7 0,0-1 33,0 0 1,0 3 34,0 4 1,0 4 0,0 8 1,0 1-5,0-1 0,-7 3 2,1 4 0,-3-2 43,3 9 1,4-7-48,-5 6 1,-1-6 38,1 7 0,-6-7-15,7 7 0,-1-7 0,7 6 0,-6-8-11,0 2 1,-3-2-2,3 2 1,3-10 67,-3 3 1,-3-3-63,3 3 1,-9 3 25,2 4 1,2-4-19,-2 4 0,3-4 5,-3-3 0,-4 1-34,4 0 1,-5-3-7,-1-4 0,2-4-27,4-8 1,-4-1 38,4 0 1,-4-6 112,-3 0 0,8-9-103,-1 3 1,2-3 112,-2 2 1,-4-3-149,4 3 1,2-4 3,-2-2 0,7 0-4,-7 0 4,9 9 0,-7-7 26,5 4-16,3 5 0,-5-7-5,8 9 1,0-6-34,0 6 186,0-9-139,0 13 144,0-6 1,0 2-21,0 0-73,-9-9 22,7 13 0,-9-8-5,5 3 1,2-1-126,-9-4 0,6-5 102,-6 4 1,1 3-94,-8-3 1,1 1 45,0-7 0,-7 0-9,0 0 0,-8 0-15,1 0 0,-10 0-7,-2 0 1,-6 0-44,6 0 1,-9 0 52,2 0 0,3-7 8,-2 1 1,1-1-4,-1 7 1,-5 0-21,4 0 0,-4 0 44,-2 0 0,0 0 2,0 0 1,0 0-10,0 0 0,0 0 9,0 0 0,-6-2 4,0-4 0,-1 4 1,7-5 0,-2-1-106,-4 1 0,3-6 88,-3 7 0,-5-1-18,-2 7 0,5-6 28,1 0 1,5-1-3,2 7 0,-2 0-34,-4 0 0,8 0-1,-9 0 1,10 0 45,-10 0 1,-4 0-27,-2 0 1,3 0 50,-3 0 0,6 0-43,-5 0 1,-1-6 28,-7-1 0,7 1-59,1 6 0,-1-2-4,-7-5 0,1 5 35,0-4 1,-1 3-91,1 3 1,2 0 86,4 0 0,-2 0-5,9 0 1,-3 0-23,3 0 0,3 0 3,-3 0 0,-3 0 74,3 0 1,-7 0-54,7 0 0,-7 0 3,6 0 1,-8 0 0,2 0 0,3 3 2,-3 3 0,6-2 25,-5 9 0,5-8-27,-6 1 1,9-4 108,-2-2 0,1 2-98,-1 5 1,1-5 81,-7 4 0,7-4-71,-1-2 0,-3 0 7,3 0 0,-7-2 9,7-4 1,-1 4-5,7-5 1,0 5-49,0 2 0,0-2 42,0-4 1,0 3-64,0-3 0,-2 4 51,-4 2 0,3-7-29,-3 1 0,10-1-3,3 7 1,-1 0-4,-6 0 0,2 0 17,5 0 1,1 3 1,5 3 1,2-4 20,-8 5 0,8-5-20,-2-2 0,2 0 25,-2 0 0,2 0-23,-9 0 0,3 0 88,-3 0 1,-4-7-77,5 1 1,-7-1 17,-7 7 0,12-6-13,-5 0 0,-2-1 1,-5 7 0,1 0-21,6 0 1,2 0 22,4 0 0,-3 0-67,3 0 1,-4 0 58,-2 0 0,0 0-50,0 0 0,0 0 10,0 0 0,-8 0-3,-5 0 0,-4 0 26,-3 0 1,1 2-144,0 5 0,-11-5 176,-9 4 1,7-4-39,-7-2 1,7 7 52,0-1 1,-7 3-43,0-3 0,7-1 26,-7 8 1,7-9-17,0 2 1,-4 3 3,3-3 1,5 7-13,3-6 1,3-1-3,3-6 1,0 0 29,-1 0 0,1 0-21,0 0 1,1 0-125,6 0 1,-10 7 114,9-1 0,0 0-85,13-6 1,-6 0 36,-1 0 1,3 0-9,11 0 1,-3-2 43,9-4 0,-7 2 0,7-9 1,-6 2 60,6-2 0,-1 4-73,8 9 0,-7-2 214,0-4 1,-3 4-192,3-5 1,4 5 24,-4 2 0,4 0-15,3 0 0,1 0-1,5 0 1,-4 0 43,3 0 0,-3 0 9,-3 0 1,1 7-37,-1-1 1,9 7 0,4-7 0,-2 7-28,2-6 1,-6 1 19,6-1 1,1-3-15,5 9 1,1-9-42,0 3 0,-1-5-4,1-2 1,0 6-10,-1 1 0,1-1-320,0-6-137,-1 0 1,3-2 30,4-5 484,-4 5 0,6-15 0,-8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10921 4656 7775,'11'-8'-90,"-2"6"241,-9-7-122,0 9 1,-5 0-121,-8 0 1,-2 0 85,-17 0 0,-2 9 47,-11 3 0,-5-1-67,-8 2 47,0 0 0,-2 6 0,-4 1 10,-7-1 1,2 9-1,-2 4 1,-2 9-44,-2 10 0,-4 12-7,37-23 0,0 3 0,-1 2 0,0 3-285,-2 6 0,0 1 0,-3 0 1,1 2 280,1 6 1,2 2 0,1 0-1,0 1 23,0 5 0,2 0 0,9-7 0,2-1-65,3-2 0,2 0 0,8-6 1,2-3-16,-4 39 0,10-10 61,16-16 0,21-18 78,17-21 1,11-14 156,8-5 0,13-9-88,14-11 1,10-2-208,2-17 1,-48 13 0,1-1 137,-1-2 1,0-1 0,8-7 0,1 0-10,0 1 0,0 0 0,1-2 0,-1 0-48,-5 2 1,-2 0 0,1-3 0,0-1 54,1 2 0,-2-2 1,1-3-1,-2-1-6,0 1 1,-2 1 0,-5 1 0,-2-1 24,-4 0 0,-2-1 1,36-28 441,-6-7 0,-13 5-402,-13 1 0,-21 9 108,-11 18 1,-20 10-295,-12 9 1,-11 1 72,-15 12 1,-15 0-57,-18 6 0,-16 0 69,-16 0 0,48 0 0,-2 0-1080,0 0 1,-1 0 1062,-4-4 0,0-1 0,7 1 0,0-1 0,-3-3 0,1-1 0,2 0 0,2-1 0,0-2 0,1 0 0</inkml:trace>
  <inkml:trace contextRef="#ctx0" brushRef="#br0">23989 4734 7781,'0'-20'-880,"0"1"0,0 6 1142,0 0 13,0 9 0,0-13-63,0 4 1,0 2-93,0-2 0,0 7 80,0-7-11,0 9-287,0-5 1,-9 3 172,-4-1-158,-4 1 0,-9 6 0,-2-3 42,-2-3 1,-4 4 44,-11-5 0,-5 3 23,-8-2 1,-2 1-35,-4-7 0,1 5 131,-7-6 0,-1 7-89,-7-7 0,1 6 15,0-5 0,6 7-42,0-1 1,6-3-6,-5 3 0,7-7-1,-1 7 0,4-1-12,2 7 1,0-2 25,0-5 0,2 5-13,4-4 0,-3 4 63,3 2 1,3 6-61,-3 1 0,9 8 3,-2-2 1,4 4-35,3 2 1,-1 3-5,0 3 1,9-1-93,4 8 1,5 0 116,2 7 1,-1 8-14,1 5 1,2 3 4,4 3 1,-2 7 51,8-1 1,-6 11-24,7 3 0,0-1-161,6 7 0,0 2 143,0-3 0,0 3 10,0-2 0,8-11-76,5 4 1,4-6 69,3 0 0,1 4-69,5-4 0,-3-11 78,10-2 1,1-7-5,11 1 0,5-5-10,8-8 1,2-3 4,4-4 1,11-4-2,9-8 1,15-1-308,-3 0 0,8-8 311,-1-5 1,-2-3-2,8-3 0,-52 0 0,0 0 42,1 0 1,0 0 0,1-4 0,0-1-10,44-8 1,-47 1 0,0-2 43,-1-1 1,-1-2-1,5-1 1,1-2-52,-2-3 1,0 0 0,-2 3-1,-1-2 118,42-30 0,-3 1-107,-3-7 0,-46 26 1,0-1 22,32-31 1,-6-7-166,-19 7 1,-7-9 184,-13 2 0,-4-4 15,-9-3 0,-8 7-35,-5 1 0,-6 7 169,-6-1 1,-5-3-216,-8 3 0,-7 2-103,0 10 1,-8-4 25,2 5 1,-5-3-124,-2 3 0,-6 10-1,0 9 1,-8-1 35,1-5 1,-10 1 46,-3 5 1,1-2-57,6 8 155,-9-8 0,5 8 0,-9-4 0,2 4 0,7-4 0,6-4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15464 3806 7056,'0'-11'-131,"0"3"328,0-1-143,0 7 675,0-7-303,0 9 361,0 0-634,8 0-213,-5 0 155,5 0-73,-8 0 597,0 0-369,0 9 0,-8-5-53,-5 9 0,-7-6 70,-5 6 0,-8-7-41,-12 7 0,-13-2-54,-13 2 0,-8 2-29,-11-9 1,-9 9-236,42-8 1,-2-1-1,-2-1 1,0-2 65,0 1 1,-1-1 0,-2-1 0,-1 0 57,4 2 1,0-1-1,-4-2 1,-1 0-68,1 2 0,1 0 1,-2-1-1,1-2-18,0 1 1,1-2 0,1 1 0,2 0-5,2 1 0,2-2 0,-1-1 0,0-2 57,0 1 0,0-1 1,-3 1-1,1 0-11,2 3 0,0 0 1,2 0-1,1 0-20,-42 0 1,7 0-69,0 0 0,10 0 89,3 0 0,10 0 6,16 0 0,3 0-70,10 0 1,8 0 64,4 0-145,13 0 114,4 0 348,9 0 1,3 0-411,3 0 1,11-6-36,9-1 0,8-6-304,-1 7 1,3-7 166,3 7 1,-7-9-144,0 2 1,0-2 107,7 2 1,-2-4 128,-5 4 1,2 2-19,-8-2 1,2 0 74,-2-6 0,-7 6 38,0 0 1,1 2 320,-8-2 300,6-4-429,-8 7 0,-3-8 153,-14 6 0,1 3-111,-13 9 1,1 0 50,-14 0 1,6 0-19,-6 0 1,2 0 25,-2 0 0,-5 6-134,5 1 1,4 8-115,2-2 0,3-3-57,-3 3 0,11 0 98,-4 7 0,10-8-63,-4 1 0,9 0 72,-2 6 0,6 1 27,6-1 1,7 0-5,13 1 0,-3-1 122,9 0 0,1 7-44,5 0 0,-3 2-37,3-2 0,-10-5-145,11 5 1,-7-5 91,0-1 1,-2-1-659,-4 0 0,-4-6 637,3 0 0,-3-9 0,-3 5 0</inkml:trace>
  <inkml:trace contextRef="#ctx0" brushRef="#br0">10361 3323 7952,'10'-19'1428,"5"-1"-1272,-8 1 0,8 0 1,-2-3-1,4-3 92,2-8 1,1-3 0,-1-5 0,0-2 123,1-2 1,-1-6-195,0 6 1,-8-1-65,-4 8 0,1 6 0,-1 2 0,-3 2-49,-2 4-298,-2 3-63,0 10 1,0 4 173,0 14 0,0 6-18,0 12 0,0 3 136,0 5 0,2 3-62,5-4 1,-3 5 9,9 1 1,-7 1-175,7 0 0,-2-7-7,2 0 1,4-8-29,-4 1 0,0-3 125,6-3 0,-10-2 241,10-4 0,-2-4 294,9-9 0,-5 0-249,5 0 1,-4-9 82,-3-4 0,0-10-45,1-3 0,-1-6 237,0 6 0,-2-8-65,-4 2 0,2 1 65,-8-1 1,6 0-332,-7-7 0,7 1 54,-7-1 1,1 7 65,-7 0 0,6 8 175,1-2-2666,-1 13 1125,-6-4-40,0 15 1,-2 2 405,-4 13 0,1 2 196,-8-2 0,3 4 303,-3-4 0,-2 4 291,8 3 0,-6-1 0,7 0 0,-9 0 0,4 1 0</inkml:trace>
  <inkml:trace contextRef="#ctx0" brushRef="#br0">11405 2898 7876,'2'-19'-4,"2"-1"0,2 1 0,1 0 191,1-1 0,-5 1 1,3 0 557,-4 0-488,-2 8 1,-2-2-136,-4 13 0,-5 4-5,-8 16 1,-1 5-88,1 1-91,0 8 1,-1-6 0,1 7-112,0-3 0,-1 0-211,1 7 1,2-9 174,4-5 1,4 3-100,9-2 0,0 0 76,0-7 0,2-6 252,5 0 0,4-9-96,8 3 0,2-5 157,5-2 0,-4-2 280,3-5 0,3-3-160,-2-10 1,-2 1 209,-11 0 0,2-3-139,-9-4 1,7 5 21,-7-5 0,7-2-72,-6 2 1,-1 1-172,-6 5 1,2 1-137,5 0 1,-3-1-385,9 1 0,-9 6-517,3 0 1,3 9 455,3-2 0,5 3 131,1 3 0,0 0 398,0 0 0,1 9 0,8 2 0,2 8 0</inkml:trace>
  <inkml:trace contextRef="#ctx0" brushRef="#br0">11714 3014 7876,'-13'6'463,"0"1"-236,9-1 1,-5-4 83,9 5 117,-8-5-408,5 7-27,-5-9-147,16 0 1,-3 0 70,8 0 0,-7 0 98,7 0 0,-7 0 103,7 0 0,-6-3-89,6-3 1,-7 4 326,7-5-249,0 5 1,0-4 84,0-1 1,-7 1-51,7 6 1,-7 0-15,7 0 0,-6 2-294,6 5 0,-7-5 101,7 4 0,-7 3-373,7-3 1,-6 7 190,6-6 1,-7 5-1087,7-5 976,0 8 0,6-11-94,0 9 1,1-9 450,-1 3 0,0-5 0,1-2 0,8 0 0,2 0 0</inkml:trace>
  <inkml:trace contextRef="#ctx0" brushRef="#br0">12178 3072 7640,'10'11'282,"1"-3"-76,-4-8 0,-3 0-115,9 0 0,-7 0 82,7 0 0,0 0-237,6 0 0,1 0 20,-1 0-295,0-8 0,1 6 1,-1-5-315,0 5 0,3-4 215,4-1 438,-5-8 0,7 4 0,-9-8 0</inkml:trace>
  <inkml:trace contextRef="#ctx0" brushRef="#br0">12719 2744 7876,'0'-20'68,"0"1"0,0 6 342,0 0-1,0 9-293,0-5 1,0 11 56,0 5 0,-6 10-204,-1 9 1,1 6 103,6-6 0,0 8-115,0-2 1,0-2 72,0 3 0,0-8-380,0 7 1,0-8 138,0 2 0,6-5-349,1-1 0,-1-1-558,-6 0 1117,9 1 0,-7-10 0,6-1 0,-8-9 0</inkml:trace>
  <inkml:trace contextRef="#ctx0" brushRef="#br0">12642 2879 7876,'0'-20'0,"6"-1"0,1-5 0,1 5 119,-1-5 0,1 11 122,5 2 0,4 7-134,-4-7 1,4 8 106,3-1 1,-1 6-86,0 6 0,1 5 75,-1 9 1,0 5 34,1 1 0,-3 2-401,-4-2 1,-3-3 131,-3 10 1,-5-10-91,4 3 1,-10 2 104,-2-2 0,-9-3-409,2-10 0,-4 4 200,-3-4 1,-1-4-982,-5-3 1205,5 5 0,-16-9 0,7 7 0</inkml:trace>
  <inkml:trace contextRef="#ctx0" brushRef="#br0">17938 3980 7876,'-11'0'439,"-6"0"198,4 0-442,5 0 1,-3 0 250,5 0-349,3 0 0,-5-9 117,8-3 1,0-6 6,0-1 0,-7-2-7,1-5 1,0-4 102,6-9-218,0 0 1,2 1 0,2-1 0,5-2 0,-1-2 101,1-2 1,6 0-39,-2 7 1,2 1-229,-2 5 0,2 4 76,-9 9-170,9-1 101,-4 1 0,2 8-140,0 5 1,-7 4-4,7 2 0,-7 2 125,7 4 1,0-1 4,6 8 1,3-9-4,4 2 1,4 3-21,8-3 1,10 1 34,3-7 0,16-2 104,10-5 1,9 3-77,11-9 0,-42 7 1,1-1-71,2-2 0,0-1 1,7-3-1,1 0 126,2 0 1,0 0 0,-2 0 0,1 1 28,1 1 0,-1 2 1,-3 0-1,-1-1 16,-5 0 1,0 1 0,1-1 0,0 0 50,3 1 1,-2-1 0,-4 0-1,-2 1-23,1-1 0,0 0 0,52-3-32,-4 1 1,-47 8-1,0 1-112,-1-3 0,-1-1 1,51 3 75,-1-3 1,-6-1-177,-1 1 0,-7-8-133,0 3 1,-10 3 245,-3 3 1,-8-3 24,-11 2 1,-6-1 13,-1 1 1,-17 5 410,-1-4-140,-18 4 163,-7 10 0,-8 3-214,0 8 1,-8 7 137,-5 0 0,-4 8-247,-3-2 1,7-2-151,1 3 1,5-1-28,-6 7 1,9 1-273,-3 5 1,5-2-141,2 9 0,0-3 186,0 3 1,0-3-18,0-4 1,2-6 92,5-1 0,-5-7-636,4-12-177,5 0 482,-9-8 1,7-5 540,-9-12 0,9-13 0,1-11 0</inkml:trace>
  <inkml:trace contextRef="#ctx0" brushRef="#br0">18711 2183 7907,'0'-19'373,"0"0"21,0-1-119,0 1 0,0 6 860,0 0-751,-8 9 1,6 4-76,-5 13 1,5 10-69,2 3 0,0 8-69,0-1 1,0 10 41,0 2 0,0 0-372,0-7 1,0 1-147,0 0 0,0-1-351,0 1 1,0-7-310,0 0 1,-2-8 456,-5 2 0,5-5-875,-4-1 1382,4-10 0,2-1 0,0-11 0,0-5 0,0-12 0,0-11 0</inkml:trace>
  <inkml:trace contextRef="#ctx0" brushRef="#br0">18905 1913 7876,'19'-20'-318,"0"1"0,7 6 127,0 0 1,0 9 756,-7-2 1,0 12-115,1 7 1,1 4-66,5 2 0,-5 9-37,5 5 0,-11-1-82,-2 6 1,-9-10-147,3 11 0,-5-5 105,-2 5 1,-2-7-248,-5 0 0,-6-6-91,-12 6 1,1-10-105,-8-3 0,0 0 34,-7-6 0,0-2-122,1 2 0,1-9 4,5 3 0,-2-5 37,8-2 1,0 0-623,7 0 552,-1 0 0,7 0-153,1 0 0,9-7 485,3 1 0,5-9 0,14 2 0,5-4 0,14-3 0</inkml:trace>
  <inkml:trace contextRef="#ctx0" brushRef="#br0">19291 2338 7876,'7'19'209,"-1"0"157,1 1 0,-7-1 0,0 0 0,0 3-92,0 4 0,-7-11-408,1 4 1,-7-4 134,6 4 1,1-6-629,6 0 305,-9 0 197,7 6 1,2-6 210,13 0 1,4-9 62,3 3 0,-1-5 44,0-2 1,3-7-101,4 1 1,-11-3 660,4 3-410,-4-5 0,2-8-54,-4 0 1,-4-1-177,-9 1 0,0 0-130,0-1-87,-9 1 0,-2 0-420,-8-1 0,-3 10-64,-3 3 1,3-1 274,-4 1 0,7-1-740,6 1 1,-4 5 1051,4-4 0,-4-5 0,-2 0 0</inkml:trace>
  <inkml:trace contextRef="#ctx0" brushRef="#br0">19813 2338 7876,'20'0'367,"-1"0"1,-6-7 145,0 1 201,-9-1-290,5 7-212,-9 0 0,-3 0 112,-3 0 1,-5 3-111,-8 3 1,0-2-1,-1 9 0,1-2 27,0 2 0,-5 4-27,5-4 1,-5-2-583,11 2-424,4-1 1,-6 8 432,9-1 1,0-6-1,6 0 0,0-7 234,0 7 0,2-2 50,4 2 1,3 4 182,4-4 0,2-2-73,-9 1 1,7 1 81,-7 7 1,1-8-158,-7 1-159,0 0 22,-9 7 1,-1-3 104,-10-4 0,1 2-355,0-9 1,6 1 149,0-7 0,6 0-806,-6 0 458,9 0 625,-4 0 0,16-9 0,3-2 0,8-8 0</inkml:trace>
  <inkml:trace contextRef="#ctx0" brushRef="#br0">19968 2512 7876,'0'13'-111,"0"-1"0,0-5 1037,0 6 0,0-7-368,0 7 1,0-6-170,0 5 66,0 1-1383,0 7 321,0-1-83,0 0-1384,0 1 2074,8-1 0,-5 0 0,5 1 0</inkml:trace>
  <inkml:trace contextRef="#ctx0" brushRef="#br0">20045 2145 7876,'-11'0'1052,"3"0"1,1 2-562,1 4-583,0-4 0,6 9-1012,0-5-874,-9-3 1098,7 14 880,-7-15 0,9 15 0,0-6 0</inkml:trace>
  <inkml:trace contextRef="#ctx0" brushRef="#br0">20625 1893 7876,'0'-19'-6,"0"0"1,2 6 469,5 0 92,-5 9-444,6-5 1,-8 11 0,-2 5 0,-2 6 163,-2 4 0,-3 4-62,2 5 0,5-5-96,-4 5 1,-3 2 70,3-2 0,-1 6-155,7-6 0,-6 2 15,0-2 0,-1-3-145,7 9 1,-2-6-54,-5 6 0,5-6 108,-4 6 0,4-6-49,2 6 1,-2-6 3,-5 6 1,5-8-319,-4 2 0,3-5 57,3-2 0,0 1-50,0-1 1,0-6-598,0 0 231,0-9 763,0 5 0,0-9 0,-8-18 0,-3-3 0</inkml:trace>
  <inkml:trace contextRef="#ctx0" brushRef="#br0">20374 2357 7876,'2'-11'24,"4"5"0,-1-3 127,8 3 1,-7-1 128,7 7 1,2-6-196,11 0 0,-3-3-215,10 3 0,-8 3-444,8-3 1,-1 2 309,6-3 0,-1 5-179,-5-4 1,3 1 442,-10-1 0,10 4 0,-5-7 0,8 9 0</inkml:trace>
  <inkml:trace contextRef="#ctx0" brushRef="#br0">20915 2299 7876,'0'19'-13,"0"-6"100,0 0 215,0 0 1,6 6-34,1 1 1,-1-7 624,-6 0-548,0-1 0,3 6-380,3-6-234,-4 6 1,9-10-933,-5 5-824,-4-4 2024,7-9 0,0 0 0,1 0 0</inkml:trace>
  <inkml:trace contextRef="#ctx0" brushRef="#br0">21012 2029 7876,'0'10'-260,"0"1"260,0-4 0,0-3 509,0 9 0,-7-7-431,1 7-623,-1 0 1,7 6 139,0 1 1,0-1-429,0 0 833,0 1 0,0 7 0,0 3 0</inkml:trace>
  <inkml:trace contextRef="#ctx0" brushRef="#br0">21147 2376 7876,'19'0'-30,"1"0"0,-1-2 30,0-4 0,3 4 858,4-5 0,-5 3-330,5-2 0,2 3-501,-2-3 0,-1 4-214,-5 2 1,-1 6-226,0 1 1,-6 1-253,0-1 326,-9-5-69,14 15 1,-16-13-158,4 9 471,-4-9-251,-2 5 1241,0-9-461,0 0 618,0-9-16,0 7-691,0-15 1,0 13 530,0-9-483,0 9 1,0-7-598,0 5 252,0 3-335,0-5 0,0 10-338,0 4-324,-8-3 261,6 14 435,-16-7 1,16 3-333,-4 0 75,4-9 397,2 14-240,0-16 197,0 6 0,2-8-109,4 0 1,-2 0-394,9 0 656,-8 0 0,12-8 0,-6-3 0</inkml:trace>
  <inkml:trace contextRef="#ctx0" brushRef="#br0">22384 2145 7876,'0'-20'103,"0"1"1,7 6 579,-1 0-180,0 9 0,-14-5 1,-7 9-1,-7 2-55,-3 5 1,-10 4-437,3 8 0,-11 2 64,-2 5 1,-2-2-433,2 8 0,4-2 245,-4 2 1,4 5-56,2-5 0,11 2-85,9-2 0,2 3-185,10-9 1,1 6 157,6-6 1,11-1 83,8-5 0,9-3 255,11-4 1,8 2-116,4-9 0,-1 1 168,1-7 0,1 0-9,6 0 1,-2-9-88,-5-4 1,-4-4-76,-8-2 1,-2-3-171,-5-4 1,2-4-233,-8-8 0,6-1 167,-6 0 1,0 1 3,-7-1 0,0-8 288,1-5 0,-1 3 0,0-3 0,1 7 0,-1-6 0,0 6 0,1-7 0,-3 12 0,-4 1 0,2 2 36,-9 12 0,1-8 1462,-7 8-1091,0 7 0,-2 10 141,-5 8 1,3 0-147,-9 0 0,0 2-38,-6 4 0,-1 12-75,1 7 0,-7 10-67,1-3 0,-3 7-104,2 6 1,4-2-117,-3 8 0,1-6-178,-2 7 1,11-9 158,-4 2 0,6 2-374,0-2 0,-2 7 228,9-7 1,-1-2-107,7-11 0,0 2-69,0-8 0,2 0-30,5-7 1,-3-8-377,9-5 273,0-4 1,6-2-95,0 0 1,-6 0 564,0 0 0,0-8 0,6-5 0,-8-4 0,15-3 0,-5 1 0</inkml:trace>
  <inkml:trace contextRef="#ctx0" brushRef="#br0">22925 2222 7268,'11'0'1469,"-2"0"1,-9 2-1231,0 4 0,-9 5-151,-4 8 1,2 3-423,-1 4 1,-1-5 250,-7 5 1,1 2-276,0-2 1,8 6 224,5-6 0,-3-1-39,3-5 0,-1 1-49,7 5 0,2-11 54,5 4 0,3-12 174,10-1 1,-1 3 212,0-3 0,-6 1 262,0-7 1,0-7-241,6 1 0,-6-7 103,0 6 0,-2-8-26,2 2 1,2 3 119,-9-3 1,9 2-32,-2-2 1,-2 3-487,2 3-158,0 5 1,6-7-259,0 9 1,1 0-542,-1 0 0,2 0 510,5 0 0,-4 7-169,4-1 1,-5 3-67,-2-3 760,1-4 0,8 16 0,2-8 0</inkml:trace>
  <inkml:trace contextRef="#ctx0" brushRef="#br0">23447 2260 9018,'11'0'1140,"-2"3"-974,-9 3 0,0 5 48,0 8 1,0 3 26,0 3 0,0-1-161,0 8 0,0-6-208,0 6 1,-9-6 83,-4 6 1,2-8-259,-1 1 0,-1-5 30,-7-7 1,7 2-147,1-9 1,-1 1 78,-7-7 1,7 0 42,1 0 1,7-9-261,-1-4 0,4-4 174,2-2 1,0-7 381,0 0 0,8-8 0,3 4 0</inkml:trace>
  <inkml:trace contextRef="#ctx0" brushRef="#br0">23641 2125 7876,'2'11'0,"4"-5"0,-2 3 1075,9-3-407,-8 9 1,10-4-237,-9 9 0,7-1-179,-7 0 1,3 0-40,-2 1 1,-3 6-185,9-1 0,-7 3 20,7-2 1,-2 2-100,2 4 1,2-2 100,-9-4 1,7-5-94,-7 5 0,3-4 272,-2-3-215,-5 0 0,-2-2 217,-13-4 0,-11-4-30,-2-9 0,-8 0-492,2 0 0,-5 0-324,-1 0 1,5 0-607,1 0 1,9 0 1218,-3 0 0,-4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8787 11444 7809,'0'-14'-184,"0"0"1,2 0 0,1-1-1,1 1 1,0-2 130,-3-3 1,-1 8 0,-1-3 0,-3 1 97,0 1 0,-7-2 0,3-1 0,-2 1 84,1 0-78,-1 0 0,1-2 1,-1-1-1,1-4 1,-1 1-1,3-3 1,-1 3 132,0-1 1,3-4-58,-4 1-92,5 4 1,-4-5-1,5 6 1,-3 1-1,-2 1 1,-3-1-1,-2 1 96,-1 4 1,-6 1-178,-4 7 1,-4 0 48,-6 5-8,-2 0 1,-11 7 0,-2 2 0,-2 5 0,-3 4-23,-1 1 0,5 4 1,4-2-1,5 3-2,3 6 0,1 0 21,-1 8 1,8-1-12,7 6 0,-1 1 0,-4 5 1,-1 8-14,1 8 0,4 4-7,0 3 1,2 5 23,11-37 0,-1 0 0,-2 4 0,2-1 1,3 0-1,1 0 0,-6 36-59,3-5 1,7-9 52,0-4 0,8 1 0,8-7 0,5-7 16,7-7 0,9-10 13,5 2 1,9-9-16,5-5 0,5-10 0,5-4 1,4-3 15,4-2 0,-31-5 1,2-1 2,-1-1 0,1 0 1,0-5-1,0 0 0,32-12 1,-1-1 66,-2 1 1,-4-3-8,0 4 0,-4-3 0,-10 1 1,-6 1 94,-7-1 1,1 3-79,-7-2 1,-4 5 22,-6-4 0,-5-1 0,-1-4 0,-6 1 145,-6 3 1,-4-3-168,-1 3 0,-12 2-80,-7-1 0,-8-1 0,-8-3 1,-8 2-213,-7 1 1,-10 5 123,-2-5 0,-9 6 0,6-5 1,5 3-131,5 2 0,11 7 111,1 2 0,8 1 57,12-1 1,10 2-1260,13 7 1299,6 7 0,15 0 0,1 8 0</inkml:trace>
  <inkml:trace contextRef="#ctx0" brushRef="#br0">6484 9980 7502,'-14'0'376,"6"0"0,3 2-550,10 2 1,3 4 0,4 6 95,-2 1 1,-2-1 0,-5 0 0,1 0 78,0 0 0,-4 2 1,-5 2 38,-5 1 1,-4 0-33,-5-5 0,-3 0 1,-6 2-1,-1 1 29,1 2 0,-5 5-11,-1-5 0,1 1 5,5-1 0,4-3 0,2 3 0,1-3 32,4-2 0,1 0 21,2 0 1,1 1 0,4-1-26,4 0 1,4-4-46,1-1 0,0-4 3,0 4 0,8-6 1,4 2 2,6-3 0,2-2-23,-1 0 0,3 0 1,8 0-1,2-2-23,1-3 0,5 2 24,-5-6 1,11 4 0,-1-3-1,1 2-18,0 3 0,4-1-2,-1 0 1,5 2 14,-4-3 1,4 5 0,-5 4-1,-1 2 3,-2 2 1,4 1 1,-1 6 1,0-1 0,-5 0 0,-3 0 3,-1 0 1,0 4 3,4-4 1,1 3 0,0-7 0,-1 2 34,1 3 1,6-3-60,3-2 0,-1 1 10,1-6 1,-2 4 0,6-3 0,-3 2-12,1 3 1,0 0 20,-7-1 1,-1 2 0,6-2-1,0 3 11,-1 1 0,-1-5 17,-2 1 1,-2-1 0,6 5 0,0 1 26,-2-1 0,6 0-18,-4 0 0,3-4-13,2-1 0,0 2 0,0 7 0,0 2-92,0 2 1,-1-3 28,1 5 1,-6 0 0,-2 6-1,-2 0 5,1-2 1,1 4 6,-2-9 1,3 3 0,7-3-1,2-4 58,2-3 0,1-2-21,9 1 0,-8-7 1,8-4-1,-1-1-8,-1 2 1,4-3 24,3 2 1,-5 3 0,2-1 0,-7 0 30,-3 1 0,5 4-221,-2-2 0,-2-1 186,-3 2-21,4-1 0,-5 1 0,6-2 1,2-2-1,0-3 27,-1-1 1,4-2-1,-2 0 1,7 1-16,3 4 0,-6-4-277,-2 4 0,0 2 241,-5-3 1,10 6 0,3-4 0,-39-3 0,1 0-73,-1 1 0,0-1 1,34 1 78,2-4 0,2 5 0,-2 0 0,-1-2-35,3-1 0,-6-2 131,4 0 1,-3-7-67,-2-2 1,-6-4-1,-4-1 1,-2 0-54,-2 0 0,0-7 115,-1-3 0,1-4 0,0-4 0,-2-2-13,-2-3 1,-3 4-92,-2-5 0,-11 7 1,1-3-1,-6 4 127,-4 2 0,2 0-77,4-1 1,-4 1 5,3-1 0,2 2 0,-1 2 1,3 1-37,2-1 1,1-2 4,-2-1 139,-4 6 0,-5-4 1,-1 7-1,-1 2 1,-3 1 1,-5 2 100,-4 6 1,-5-3-165,-1 6 0,-7 1-99,-2 4 1,-5-2 0,-6-1-347,2-2-14,-1 0 164,-4 5 1,5-4 135,-1-1 73,7 0 0,-10 5-29,4 0 1,-4 2 98,-1 3 1,0 2-44,0 8 0,-7-1 1,-3 0-1,-3 0 60,-1 1 1,-5-1-53,0 0 1,-5 3 0,1-1 0,-2-3 36,-5-1 1,-4-1-63,1-1 1,-4 1-1,-7-6 1,-2-2-60,-2-2 0,-6-1 53,2 0 0,1 0 1,-1 0-1,-1-1 7,3-4 0,-4 4-14,6-4 1,1 2 32,4-2 1,-5 3-1,0-2 1,2 0-55,2 0 1,3 1 33,3-7 0,-2 1 1,6-7-1,3-2-30,0-1 0,4-6 1,3 2 0,-3-9 1,3-3-1,-1 0-45,1 1 0,-3-4 94,3 5-2,-9-7 0,2 10 0,-4-2 0,2 6 0,-3 4 42,-6 1 1,-2 2-28,-9 5 1,-2 0 0,3 1 0,-6 2 30,-3 1 0,2 3 40,-3-3 0,5-3 0,3 4 0,3-4 37,2-1 1,-3-2-312,4-3 0,5 2 173,5-7 1,5 5 0,-7-4 0,-1-3-93,0-1 1,-10 5 80,8 3-3,-9 4 1,2-3 0,-4 2 0,2 5 0,-2 4-59,-1 3 1,-6 3-18,-5 1 1,4 6 0,34-1 0,-1 0-1,1 0 1,2 1-152,-39 3 1,37-3 0,0 1 233,1-2 1,1-1 0,-37 3 0,1-3 0,3-2 56,2-2 0,3 0 0,-3 0 0,8 0 1,-6-2-1,2-2 251,2-6 1,-1 2-166,-5-1 0,1 4 0,4-5 1,3-1-2,0-1 0,-2 2-79,-6 1 0,1 1-70,4-2 0,-3-1 0,2 7 0,-4 0-110,-5 3 1,8 1 38,-3 0 0,5 1 1,-4 3-1,1 2-107,-4 2 0,4 1 50,2 6 137,7-1 0,-8 2 0,7-1 0,1 0 0,1-8 0,2-3 0</inkml:trace>
  <inkml:trace contextRef="#ctx0" brushRef="#br0">21284 9980 7767,'-9'5'-308,"-1"-1"0,1 3 0,-5-4 251,0 2 1,1 1 0,2-3 0,1 2 391,-1-2-120,5 5 1,1-7-108,10 4 1,3-3-1,6-4-21,0-3 1,1 4 0,-1-4-7,0 4 0,0 1-105,0 0 1,-4 0-1,-1 0 90,2 0 1,0 1 101,-1 4-14,3-4 1,-10 7 0,6-4 22,2 0 0,-4 3-42,-3-3 0,4-2-71,2 3-19,-4 3 1,2-7-98,-3 4-64,-4-4 233,6-1-18,-7 0 1,-2 0 68,-3 0 0,2 5 216,-6 0-222,5 0 0,-3-5-102,2 0 1,3 1-64,-2 4-58,-4-3 1,4 4 144,-5-6 30,6 0-19,-10 0 1,10-2-35,-6-2 1,4 0-40,-5-5 1,6 6 0,-4-4 23,1 1 21,-4 5 53,3-12-100,-6 11 1,0-9 0,1 5 0,2 0 0,2-2-3,-2 0 0,-7 5 1,-1-4-1,2 1 6,1-3 0,0 1-4,-3-2 1,4 5 0,-6-2-1,2-1 17,0 0 1,0 0-32,5-2 0,-2-2 27,-3 2-32,3-2 1,-6-3-1,5 1 1,-4 0-1,-1 0-109,-3 0 1,-2-1-1,-1 0 1,-2-3-8,-3-1 1,1-4 90,-6 4 0,0-7 0,-3 4 0,2-2 156,1 1 1,5 4-94,-5-5 0,0 5 84,-5-5-91,0 1 1,-4-1 0,-2 0 0,-2-1 0,-2-3-53,-3-5 0,0 3 0,-3-5 0,-2 0-317,-6-3 0,-2 2 222,-2-2 0,33 21 0,0 1 0,-1-2 0,0-1 0,-1 2 0,0 0 81,-4 1 0,1 0 0,3 1 1,-1 0 26,-1 0 0,-1 2 0,4 0 1,1 2-1,-2 0 0,-1 0 1,0 0-1,0 1 85,-1 1 1,0 1 0,-37-8-71,3 2 0,-1 0 1,0-1-1,37 8 1,-1 0 61,-2 0 0,-1 0 1,2 0-1,-1 1-58,-2 2 0,0-1 0,-2-1 0,-1-1-10,-1 2 0,-2 1 0,-2-2 0,-1 1 1,-3-1-1,-1 1 0,1 0 0,0 2 48,3-1 0,1 1 0,-2 0 1,1 0-44,-1 0 0,1 1 1,-2 2-1,-1-1 1,1-2-1,0 1 1,2 1-1,1 0 27,3 1 0,0 0 0,1 1 0,0 0-12,4 1 0,0 1 0,-1 0 0,1 2 0,1 1 0,1 0 0,-1 0 0,1-1 18,1 0 0,0 0 0,-34 4-61,0 6 0,2-1-1370,-2 0 1439,10 0 0,-7 0 0,15-1 0,4-2 1,2-1 20,2 1 1,8-5 0,1 0 0,5-1 33,4 0 0,-2-1-172,1-4 1,4 0 58,5 0 1,7 0 0,-2 0 48,3 0-279,8 0 1348,-4 0-1487,10 0-315,-4 0 0,6-6-56,0-3 1,1-4 12,4-1 0,5-2 24,9-3 713,-4-3 0,12-6 0,-3-1 0,4 1 0,4-2 0,1-4 0,5 4 0,-5-1 0,-1 4 0,-2 3 0,-2 1-69,1-6 0,-2 2 1,-2 2-1,-3 3 320,-2 1 1,-1 1-60,-4 1 0,-3 8 1,-1-2-1,-3 4 788,-1 1-347,-3 5-350,-4-4 1,-1 7 0,-4 0-109,-4 0 1,1 0-125,-2 0 1,1 0 0,-6 0-1,0 0-162,-4 0 1,-3 7 52,-7 2 1,-6 4 77,-3 1-1,-9 0 0,-8 5 1,-10 2-1,-4 2 0,31-9 1,0 1 81,-1 0 1,0 1-1,-2 1 1,0 0-1,3-3 1,0 0-1,-34 15 316,4-1 1,11 0-344,9 1 1,12-2 0,9-4 0,11-2-33,10-1 0,5-4-27,1 3 0,6-3-166,3-2 0,4 0 1,3 2-1,1 2-74,2 1 1,11-1 248,-1-3 1,7 4 0,-1 0-1,1-2 145,3-1 1,3-2 15,0 0 1,-1-4-93,-3-1 1,2 1 0,-6 4-1,1 0 150,0 0 1,-2 2-368,-4 3 0,-3-3 0,0 3 0,-6-2-2555,-4 2 2679,-5-3 0,-11 11 0,0-5 0</inkml:trace>
  <inkml:trace contextRef="#ctx0" brushRef="#br0">22649 3895 7817,'0'-14'0,"0"0"120,0 0 1,0-2-1,0-2 1,0 0 212,0 0 0,2-4 0,4 0 1,7-2-2,4 1 1,13-1 0,2-5-1,6 1 525,6 0-757,14-1 1,-5 7-1,8 5 1,-2 6-1,-6 7 1,-5 9 0,-10 9 233,-7 8 0,-15 12-384,-6 4 1,-15 4 0,-9 4 0,-10 3-70,-8 2 0,-2 1 0,-6 3 1,1-1-72,-6-2 0,3 0 165,-6 5 1,10-8 57,5-7 1,9-5-1,7-10 34,6-4 1,19-9 29,16-9 1,17-16 0,17-9 0,13-9-46,-29 13 1,0-1-1,-2-2 1,1 0-101,1 2 0,1 1 0,-5-1 0,0 1 0,36-13 0,-5 2-677,-2 4 1,-21 4 110,-9 9 63,-11-2 0,-18 12 1,-5 0-566,-6 8 0,-10 0 322,-6 1 794,0-6 0,5 3 0,0-6 0</inkml:trace>
  <inkml:trace contextRef="#ctx0" brushRef="#br0">23915 3625 7817,'8'-20'219,"3"4"97,-7-3 0,6-2 0,-5 2 0,-1 2 1253,3 1-680,-6 8-652,6-4 0,-7 12 0,0 0 0,0 8 165,0 4 1,0 9-186,0 2 0,0 4 0,0 2 0,1 1-226,4 3 1,-4-3-177,4 3 0,-3 2-65,-2-2 1,5 0-1,-1-3 1,1 2-838,1 1 1,-4 0-194,3-4 1,-2-7 42,2-3 1062,-4 3 0,4-13 0,-10-1 0,-6-9 175,-6-9 0,-4-7 0,-4-4 0,1-1 0,-1-3 0,4-7 0,2-1 0,4-6 0,0 1 0,7-8 0,5-3 0,10 0 0,12 0 0,9-3 265,15 4 0,12 3 0,7 7 0,7 6 862,7 7 0,-34 12 0,1 2-907,4 3 1,1 2-1,-2 0 1,0 1 157,-1 4 1,0 2-1,34 7 1,-10 6-1,-14 10 620,-15 7 1,-18 6-961,-17 5 0,-7 1 0,-9 1 0,-11 0-497,-8-1 0,-11 4-19,-2-4 1,-6 1-1,-8 7 1,1-2-859,-1-3 1,6-4 728,4-4 1,7-3-1310,2-7 1916,13-6 0,-3 1 0,12-8 0,2 0 0,3-4 0</inkml:trace>
  <inkml:trace contextRef="#ctx0" brushRef="#br0">22635 1862 7833,'5'-27'-61,"0"4"0,-2 2 0,-2 2 0,-1 0 247,0 2 1,-6 3-1,-3 4 1,-4 6 1113,-1 2 1,-7 4-917,-3 2 0,-2 11 1,-4 10-1,-2 6-259,-1 7 1,-5 10 0,3 4 0,0 3-120,1 2 0,2 3-106,8-3 0,5 3 0,10-8 0,7 0-361,10-4 0,10-14 486,15-15 0,16-9 13,12-6 0,7-16 1,5-12-1,-36 8 0,0-3 138,1 0 0,0-3 0,0-2 0,0-1-54,-2 0 1,-1-2 0,23-23 0,-7-1-1,-10 1 242,-8-1 0,-15 5-352,-9-1 1,-9 3 0,-11 2-1,-11 5-24,-8 3 1,-10 4-19,2 2 0,-1 1-277,1 3 0,3 9 0,7 7 0,-1 1-886,1 4 405,6 2 0,8 7 1,12 3-598,10 4 0,9-5 1385,16-3 0,10 3 0,8 0 0</inkml:trace>
  <inkml:trace contextRef="#ctx0" brushRef="#br0">23118 1820 7833,'0'14'0,"0"-5"476,0 1 0,0-1 1,0 6-1,0-1 343,0 0 1,5 2-434,0 3 0,6-2-456,-1 7 0,-4 0 1,0 4-1,-1 0-138,0 1 0,-1-1 51,-4 1 0,0-6 1,0 1-1,0 0-3,0-2-235,-6-2 630,4-5 1,-4-9-1,6-6 1,0-10 415,0-7 1,2-7-356,2-9 1,0-3 0,7-8-1,3-4-127,3-4 1,9-3-84,-3-2 0,4 5-148,2 0 0,5 8 1,4-1-1,3 9-825,2 6 0,0 5 76,-1 10 0,-5 8 0,-4 3 0,-5 9 811,-4 9 0,-10 7 0,-8 7 0</inkml:trace>
  <inkml:trace contextRef="#ctx0" brushRef="#br0">23687 2033 7833,'5'9'186,"0"1"580,-1-1 1,-2 6-393,3-1 1,-4 2 0,6 1 0,-3 2-145,1-2 1,1-1-551,-1-2 0,-2 1-528,7-1 0,-5 0 1,4 0-1131,2 0 1978,2 1 0,1-7 0,0-2 0</inkml:trace>
  <inkml:trace contextRef="#ctx0" brushRef="#br0">23858 1606 7833,'0'-14'0,"0"0"0,1 0 604,4 0 0,-2 4-262,7 1 1,-7 4-1,3-3-2228,1 2 1274,0 1 1,6 7 611,-3 2 0,2 10 0,-4 9 0</inkml:trace>
  <inkml:trace contextRef="#ctx0" brushRef="#br0">24085 2175 11615,'2'-8'-199,"3"3"1,-2 2 183,6-1 1,-4 2-1,4-4 1,4-1 245,4-2 1,1-4 0,6-3 0,2-3 136,6-4 0,-2 1-182,3-2 1,-3 0-1,-1-3 1,-2 2 326,-4 1 0,-2 9-471,-7 0 1,0 9 0,-1 11 217,-4 4 0,2 12 10,-6 7 0,6 9 0,-1 10 0,2 5 196,2 3 1,1 9-250,-1 2 0,0 3 1,0 3-1,1-1 256,-1 0 0,-6-2-898,-4-2 1,-4-4 196,-4-6 0,-6-7 0,-7-4 0,-4-8-272,-1-10 1,3-7 284,-4-12 0,4-2 0,-4-7 0,1-2-385,0-3 1,5-7-138,-2-7 1,8-7 0,3 3 0,2-6-982,2-4 0,4-3 1718,5-7 0,-3 4 0,3-4 0,-4-3 0</inkml:trace>
  <inkml:trace contextRef="#ctx0" brushRef="#br0">24896 2218 7833,'14'0'1397,"0"0"1,0 0-630,1 0 0,-3 6-208,-2 4 1,2 4 0,-4 3-1,2 4-752,-1 1 1,-6 1-407,2 6 1,-2-1-178,2 1 1,-3-7-1,2-3 1,-2-3-100,-2-2 1,-2 0 873,-2 0 0,-4-6 0,-7-1 0</inkml:trace>
  <inkml:trace contextRef="#ctx0" brushRef="#br0">24981 1820 7817,'14'-15'0,"0"1"0,2-2 1221,3-2 1,3 3-874,7 1 1,-6 0 0,0 6 0,-3 0-1202,-3 3 0,-1 5 259,-1 5 594,-8 3 0,12 13 0,-3 1 0</inkml:trace>
  <inkml:trace contextRef="#ctx0" brushRef="#br0">25166 2374 7817,'-5'14'0,"0"1"0,1-3 1169,-3-2 1,6-2-747,-4-4 0,5-2 0,5 1 1,4-5 4,4-2 0,-4-7-497,1 1 0,-1 2 1,5-1 10,1-2 0,-1-2-69,0-1 1,0 6 106,1 3 0,-6 4 1,1 1-1,1 0-240,1 0 1,-2 0 258,-1 0 0,1 4 0,4 3 24,0 1 0,0-5-155,1 2 0,-1-4 0,2-2 0,1-4-407,2-5 1,6-2 259,-1-3 1,4-3-1,4-3 1,1-1-335,-1-3 0,-2 4 502,-2 2 1,-1 5 32,-3 4 0,-5 7 0,-10 13 865,-4 9 0,-10 6-483,-4 3 0,-6 6 0,0-1 0,-1-2 304,3-1 1,8-3-391,1-3 0,2-4 1,2-5 18,0-1 1,2-6-82,2-3 1,9-5 0,6-7-1,0-5-609,2-6 1,-4-7 191,7 1 1,-2-1-98,1 1 1,3-3 0,-7 5-1,0 0-100,1 3 0,-4 3 312,3 2 0,-8 2 0,-2 2-63,2 5 164,-4 4 1,5-6 0,-2 0-234,3-1 0,-4-10 153,1 4 0,-1-10 77,5 1 0,0-6 0,1-4 0,-1-6-58,0-7 0,0-6 24,1-10 0,3-3 0,1-4 0,-1 2 173,-2 6 0,-8 15 2030,-4 8-1167,-2 13 0,-2 19-484,0 15 1,0 12 0,-2 12 0,-1 6 557,-2 7 0,1 9-722,4 7 0,0 6 0,0-2 1,3 2-1,6-2 1,4 5-355,15 1 0,-12-35 1,1 0-1,6 2 0,2-1 1,0-2-1,2-2 15,0-1 0,1-2 0,3-3 0,2-3 21,33 13 1,2-7 0,-2-17-1,-6-6-210,-6-5 1,-2-11-99,-9-6 0,1-5 1,-13-6-1,-4 1-1491,-6-1 1,-7-7 1810,-4-1 0,-4-12 0,-6 0 0</inkml:trace>
  <inkml:trace contextRef="#ctx0" brushRef="#br0">19720 3497 7817,'19'-20'-39,"0"-4"1,-1-3 0,-2-1 0,-2-1 0,0 1-1,0-1 375,0 1 0,-6 0 0,-1-1 0,-3 2 0,1 4 0,-3 2 152,-5 1 1,-7-1-1,-9-3 1,-5 5-250,-2 4 0,-11 0-151,-5 1 0,-14-5 0,-10 0 0,-7 3-92,34 11 1,-2-1 0,-5 0 0,-2 0-36,-5 1 1,-3 0-1,-5 0 1,-2-1-1,-3 1 1,-1 1-1,-3 1 1,-1 1-526,-2 1 0,-1 0 0,-3 2 0,-2 2 581,24-1 0,0 2 1,-1-1-1,-1 0 0,-1 0 1,1 0-1,-1 3 0,1 2 1,0-1-1,1 0 0,0-1 1,0 2 19,1-1 0,1 1 0,-1 0 1,2 1-1,-1 0 0,1 0 4,-23 5 1,1 1-1,0-2 1,1 0-1,7 0 1,2-2-1,7-1 1,2-1-110,7-1 1,2 0 0,5-3 0,1-1 82,-25 6 0,12-7 0,16 2-557,13-4 291,14-1 0,6 0 0,10 0 0,5 0-499,2 0 1,9-6 193,2-4 0,4 1 603,2-5 0,-1 3 0,1-8 1,-1 1-532,0-1 1,1 2 638,-1-7 1,-1 5 0,-2-3-1,-2 0-242,-3 0 0,4 0 270,-5-2 0,0 4 0,-5 6 1,-1-1 110,-4 1 1,2 5 59,-6-1 0,0 9 0,-5 1 227,0 7 1,-7 14-129,-2 7 1,-12 9-1,-9 9 1,-11 4-21,-9 5 1,20-26 0,0 1-332,-1 3 1,0 0 0,-3 1-1,0 0-34,1-3 0,0 0 0,-2 2 0,0 0 0,1-3 0,0 0 0,3-2 0,1-1 191,-22 22 0,18-12-340,11-9 0,7-11 0,8-9-41,8-1 1,13-3 127,10-4 1,17 0 0,7 0 0,7 0-104,3 0 0,8 0 11,6 0 0,1 7-297,-31-3 1,-1 1-1,34 8 1,0 1 0,-4 0-956,-4 0 1,-4 1 281,4-1 0,-6-1 1056,2-4 0,-7 2 0,-4-6 0,-7-2 0,-3-1 0,-3-2 0</inkml:trace>
  <inkml:trace contextRef="#ctx0" brushRef="#br0">6839 3796 7817,'8'-14'87,"5"-2"0,-5-2 0,1-2 1,-1-1-1,0 1 255,0 2 1,-5-4-1,2 0 1,-2-2-131,2 1 0,-4 5 0,4-1 0,-5 2 22,-5-2 0,2 8 0,-6-2-91,-3 6 0,0-3-181,-2 5 0,-1 7 1,1 9-1,0 8-217,0 9 0,-5 9 142,0 10 0,-2-1 0,4 4 0,-2 1-232,2 0 1,2 1 93,6 5 1,-2-7 162,6-3 1,0-9 0,5-4-1,4-6-61,5-4 0,2-12 224,13-12 1,1-9-1,7-15 1,2-9-8,3-7 1,-6-2-86,2-1 1,-3-4-337,-1-1 449,-1-5 1,-6 4 0,-3-5 0,-3 3 0,-2 2 93,1 4 1,-1 7 0,0 6 0,-1 7-122,-4 6-23,4 9 1,-7 14 0,4 13 0,-6 11 33,-2 7 0,-2 8 88,0 4 1,0 5 0,0-3 0,0 0-17,0 0 1,0-3-493,0-8 0,0 1 0,0-5 0,2-6-311,2-7 0,4-4 363,6-12 0,5-1 288,0-4 0,7-18 0,-4-6 0</inkml:trace>
  <inkml:trace contextRef="#ctx0" brushRef="#br0">7792 3554 7817,'9'-20'134,"1"-4"0,-1-3 213,5-1 0,1-2 65,-1-4 1,0-8-1,0-10 1,1-4-88,-1-1 0,0-1-218,0-4 0,-4-7 0,-2-8 0,-2-2-96,-4 38 1,-1-1-1,0 1 1,0-1-13,-1-1 1,0 0-1,-2 1 1,-1-1-1,0 1 1,1 0-1,-3-37-53,-1 8 1,0 13 84,-4 10 0,-2 18 25,2 12 0,-2 8 1,-3 13-1,1 7 60,0 9 1,-2 7-8,-3 8 1,-1 8 0,-4 10 0,5 5 217,3 5 1,3 3-113,4 6 0,3-3 0,6 1 0,0 7-141,0-35 0,0 0 0,0 0 0,0 0-117,0 4 1,0 0 0,0 4 0,0 0 0,0 1 0,1 1 0,1 3 0,1 0-11,2 4 0,-1-1 0,0-6 0,0-1-338,1 1 0,0-2 0,-3-7 0,1-2 0,4 29 0,1-10-883,0-10 0,-5-13 501,2-8 0,-5-10 413,-5-9 0,-2-6 0,-8 2 0,1-5 360,0-5 0,0 2 0,-1-6 0,-4-2 0,1-7 0,0-2 200,2-2 0,8 4-200,4-1 0,2 4 36,2 0 1,2 1 0,2 0-1,8 0 545,5 0 1,5-5-83,6 0 1,6-2-1,0 4 1,1-4 109,0-1 1,0 3-596,-2-5 1,-3 9-1,3-1 1,-5 5-333,-4 0 1,-2 3 317,-3-2 0,-3 1 0,5-5 0</inkml:trace>
  <inkml:trace contextRef="#ctx0" brushRef="#br0">8360 3071 7817,'8'-14'1810,"-3"-1"-1153,-3-5 0,-2 4 0,1-1 1309,4 6-1960,-3 4 0,9 14-31,-7 2 1,1 12 0,-5 7 0,0 8 168,0 5 1,0 8 63,0 3 0,0 5-516,0 5 1,-5 7 0,1 7 0,-1 0-780,-1 2 1,4-6 595,-3 4 0,-1-5 0,0-6 0,-1-10-768,1-11 1,-3-14 1258,4-11 0,-6-9 0,3-4 0,-6-6 0</inkml:trace>
  <inkml:trace contextRef="#ctx0" brushRef="#br0">8218 3824 7817,'13'-1'-126,"-4"-4"0,9 2 1034,-4-7 0,10-1-551,-1-8 1,6 2-1,2-7 1,4 0 57,2 2 0,-1-3-978,2 6 1,-8 5 270,-7 4 1,-5 7 0,1-1 0,-3 2-605,-2 2 0,-5 6 675,1 4 1,-7 2 0,2 4 0,-4 2-165,-1 1 1,0-1 1092,0-3 0,0-1 1399,0 0-1362,0-6 1,2-2-465,3-6 0,-2-4 0,6-3 1,1-2 21,-2-7 0,4 2-295,-2-5 0,-2 3 0,0 2 0,-1 0-48,1-1 0,-5 6 46,2-1 0,2 6-426,-3-6 241,1 7 91,-5-3-337,0 6 1,0 1-76,0 4-120,0-3 0,0 6 189,0-4 48,0-2 304,0 4 137,0-6 1,0-1 99,0-4 1,0 2 72,0-7 1,0 5-113,0-4 0,0 4 0,2-3 1,1 0 158,1 1 0,1 2-122,-5-5 70,7 1 1,-6-1 0,4 1 492,-4-2-305,-1 5-273,0-7 0,-1 11-121,-4-2 0,-3 2 0,-6 4-61,0 2 0,0 4-3,-1 6 0,1 2 10,0 3 1,0-1-1,1 5 1,2 3-97,2 0 0,5 3-59,0-1 1,2 1 0,4-2 0,2-2-100,6-1 1,7-7 192,2 2 1,5-5-1,-4-4 1,1-6 44,-1-2 1,-1-2 17,-4 0 0,-1-2 0,-1-2 0,-2-6 82,-2-3 0,-6-2 75,2-4 1,-3 1 0,-2-4 0,0 0 59,0 0 0,0 5 7,0-2 0,0-2-106,0 2 0,1 0 0,2 5 0,4 0 9,0 0 1,5 6-19,6 3 1,0 3-1,4 4 1,0 3 28,0 4 0,0 10-84,2 5 0,-3 4 0,-7 4 1,-2 1-168,-2-1 0,1 2-63,-6-1 0,-1-1 1,-4-8-1,-1-5-98,-4-3 1,2-2 193,-7 0 0,6-6 74,-6-3 0,2-5 0,-3-5 0,2-5 35,-2-2 0,0-9 73,1-2 0,-1-6 0,5-4 0,0-3 183,-1-1 0,4-2-214,8 6 0,3-5 0,8 3 0,2 0 153,6 0 0,9 2-180,5 5 0,3 6 1,4 3-1,-1 3-256,-2 2 0,1 6-249,-14 3 0,1 8-108,-12 2 0,0 6 1,-9-1-1,-4 2-1260,-3 2 1861,-2 1 0,0-1 0,0 0 0</inkml:trace>
  <inkml:trace contextRef="#ctx0" brushRef="#br0">10237 2985 7817,'5'-28'-73,"0"0"1,-2 1 0,0 3 0,0 5 0,2 3 0,-2 2 723,-1 0 0,-2 0 603,0-1-900,-7 8 0,4 0 0,-5 9-179,2 3 1,0 4 0,2 10-1,-2 6 177,-2 7 0,5 6-244,-2 9 1,-1 4-10,1 6 0,-1 12 0,3 7 0,0-35 0,1 2-18,0 1 1,1 2 0,0-2 0,0 0-164,1 3 1,0 1 0,0-4 0,0 0 0,0 1 0,0-1 0,0 36-252,0-9 1,0-14-118,0-14 1,0-8-2461,0-12 1728,0-8 215,0-9 967,-6-12 0,-2-9 0,-6-7 0</inkml:trace>
  <inkml:trace contextRef="#ctx0" brushRef="#br0">9896 3625 7817,'14'-14'0,"5"-2"363,0-3 0,6-1 0,-1-6 0,5 1 877,4-5 0,8 0-799,6-8 1,2 5-1,-3-3 1,0 1-195,-5 3 1,0 4-427,-8 4 1,-1 8 0,-9 9 0,-4 0-1260,-3 4-1345,5 1 2783,-6 9 0,0 1 0,-9 6 0</inkml:trace>
  <inkml:trace contextRef="#ctx0" brushRef="#br0">10536 3668 7817,'8'14'1339,"4"0"1,-5 0-625,2 1 1,2-1-635,-6 0 0,4 2 1,-4 1-1,-2 2-601,-1-1 1,3 2-7,-1-1 0,1 2 0,-5-4 20,0 2 1,-1-2 427,-4-7 21,3-4 1,-9-7 0,6-6 0,1-7 356,-3-8 0,6-5-52,-4-1 0,3-7 1,2-3-1,0-3 509,0-2 1,7-1-299,2-3 1,9 7-431,1-2 0,7 4 0,1 1 0,5 9-988,-1 7 0,-1 7 410,-1 5 0,-1 9 0,-1 11 549,-3 6 0,3 5 0,-5 7 0</inkml:trace>
  <inkml:trace contextRef="#ctx0" brushRef="#br0">10991 3668 7817,'0'-14'932,"-5"4"522,0 1 1,-6 4-726,2-5 0,-4 9-372,-1 1 1,4 6-266,1 8 0,4 7 0,-4 3 0,-1 2-98,2 3 0,2-5-226,6-1 1,0-1-1,0 4 1,0-4-141,0-2 1,2-1-188,2-4 0,4-8 332,6-2 1,1-3 0,-1-2 0,0-2-50,0-3 0,-4-2 311,-1-8 1,-1 0 0,3-3 0,-3-1 158,-2 2 0,1 1-5,-2 2 1,-2 0 0,6-1 320,2 1 0,-3 6-259,2 3 0,-1 2-482,5-1 1,-4 2-1,-1-3 1,2 4-1039,2 1 0,6 4 722,0 1 1,-5 0 0,-4-5 546,1 0 0,1 6 0,2 2 0</inkml:trace>
  <inkml:trace contextRef="#ctx0" brushRef="#br0">11360 3412 7817,'0'-19'0,"0"0"1975,0 2-1259,0 7 1,0 10-270,0 10 0,2 10 0,1 7 0,3 6-248,2 4 0,-4-4-212,0 5 0,3-7 0,-1 4 0,2-2-38,3 0 0,-3 0-30,1-4 0,-4-2-300,4-4 1,-4 4 0,5-5-221,1 1 1,-3-9 463,1-9 0,-4-5 1,3-7 311,-2-7 1,-1-7-80,-5-7 1,5-7-41,-1-3 1,6-3-1,-4-1 1,2-1 148,3 0 0,6 1-100,2-1 1,2 11 0,-4 6 0,4 3 132,1 6 1,-5 8-278,2 4 1,0 16-26,-5 8 1,2 6 0,-9 5 0,-1 2-321,0 1 1,-1 5 13,-5-5 1,0 0 0,0-6 0,0-3-1961,0-5 1185,0 3 1145,0-6 0,6 4 0,2-6 0</inkml:trace>
  <inkml:trace contextRef="#ctx0" brushRef="#br0">12014 3384 7817,'21'-35'532,"-4"3"-318,7-6 1,-2 0 0,2-4 0,-5-3 344,-3-2 1,-2 0-474,0-10 0,0-3 1,0-13-1,1-4-64,-8 35 1,0-2 0,0 0 0,0-2-376,0-1 0,0 0 0,0 0 0,-1 0 349,-1 2 0,-1 0 0,2 5 0,0 0 0,-2-36 0,-1 16 48,-1 17 0,-4 18 36,-2 11 1,-4 6 0,-6 10 0,-1 2 346,1 6 1,0 7-224,0 2 0,-2 8-1,-3 1 0,8 2 1,-3 8-1,3 3 446,3 5 1,1 6-426,7 10 1,0-2 0,0 8 0,0 6-100,0-33 1,0 2 0,0 2 0,0 1-163,0 4 1,0 0 0,0 2 0,0 0-152,0 0 0,0 0 1,0 3-1,0-1 0,1-1 1,0-1-1,1-1 0,1 0-247,1 1 1,1-3 0,1-5-1,1-2 162,7 34 0,0-18 1,0-15-1,-1-9-1098,-3-4 971,2-7 0,-9-9-104,7-9 0,-9-4 1,-1-2-174,-7-4 0,-8-9 677,-4-10 0,-3-3 0,-6-1 0</inkml:trace>
  <inkml:trace contextRef="#ctx0" brushRef="#br0">12171 3369 7817,'22'-20'0,"5"2"471,-4-5 0,6 4-176,4-5 1,-3 11-1,2 1 1,-5 4 274,-4 5 0,-7 9-570,-2 8 0,-6 7-108,-8 7 1,0 5 0,0 1 0,0-1-744,0 1 1,-1-4 306,-4 4 1,3-9 0,-2-1-1,2 1 544,2 2 0,0-5 0,0-3 0,0-3 0,0-2 0</inkml:trace>
  <inkml:trace contextRef="#ctx0" brushRef="#br0">12555 3668 7817,'14'-8'0,"-5"0"252,1 3 137,-1-3 0,4-6 1,-2-2-1,-3-1 103,-2-2 0,-1-5-299,-5 5 0,0-6 0,0 1 0,0-2 167,0-3 0,0 2-314,0 4 0,0 2 1,0 7-551,0 0-836,0 6 0,0 8 221,0 9 1119,0 4 0,0 7 0,0 3 0</inkml:trace>
  <inkml:trace contextRef="#ctx0" brushRef="#br0">12782 3511 7817,'19'2'161,"0"1"1,-2 4 829,-1 0 0,-2 3-974,1 4 0,-7 0 1,-4 1-1,-2-1-21,-2 0 0,0 0-81,0 0 0,0-4 1,-2-2-634,-2-2 527,-4-1 0,0-7 138,3-2 1,3-9 0,2-8 0,0-2 107,0-7 0,0 0 6,0-8 1,7 0-1,2-3 1,4 1 213,1 2 1,2 7-259,3-2 1,-2 4-182,7 5 0,-5 9 0,3 7 1,-1 1 163,-4 4 0,-1 14 0,-2 5 0</inkml:trace>
  <inkml:trace contextRef="#ctx0" brushRef="#br0">13251 3398 7817,'0'-10'901,"0"1"673,0 6 0,2-8-712,3 6 1,1 2-673,3 7 1,-1 1 0,-3 8 0,3 3-457,0-1 1,0 6 85,-3-2 1,1 6 0,5-3 0,-3 0-588,-2-3 1,0 2 529,-1-2 1,-2-2-833,7-7 814,-7 2 338,10-10 1,-12-2 0,6-11 0,-3-7 268,1-5 1,1-4-177,-1-2 0,3 1 0,6 0 0,0 1 128,1 3 0,-1-1-128,0 6 0,0 6-137,1 8 0,-6 4 1,0 2-1,3 6-72,0 7 1,-2 5-353,-1 5 0,-6 2 264,2-2 0,-2 1 0,0 1 0,2-4-111,-2-2 0,0-5-202,2-6 1,-2-6 260,7 2 0,-2-5 269,1-5 1,2-7 0,-6-9-1,0-3 131,1-6 0,-3 2-91,7-5 0,-2 3-14,1 1 1,4 2 0,-5 2-1,1 5 170,1 4 0,-6 0-183,6 11 0,-6 2 0,6 8 1,-1 6-33,-1 6 0,3 1 25,-6 5 1,6-1-290,-1 2 0,-2 1 0,-1-6 0,1-1-420,0-2 0,-5-2 49,2 0 1,1-4-183,-1-1 517,6-6 1,-8-1 96,7-7 0,-5-11 0,4 2 1,1-3-468,-2-4 0,4 5 399,-2-3 1,1 4 0,0 0-1,-2 3 187,2 2 0,-3-1 82,2 6 1,-6 1 1,6 4 0,-7 1 409,2 4 0,-2-3 100,2 2 1,-2 3 184,6-3 1,1 1-492,4-5 0,0-6 0,0-4 0,1-2 136,-1-3 0,-5 1-294,1 0 1,-2 0 0,3 0 0,-3-1-62,-2 1 1,0 1 30,-1 4-253,-3 3 1,2 6 0,-7 1 0,-3 6-30,-2 7 0,3 2 52,-4 7 0,6 1 1,-2 3-1,3-2-142,2-1 0,0-7 203,0 2 1,0-1 0,0-1 16,0 2 0,7-7 331,2-7-198,4-3 1,1-4 0,0-4 0,-1-7 102,-4-4 0,4-8-52,-4 1 1,2-1 0,1-1-1,-5 4 1,0 2 0,4 1-116,-2 5 1,-1-1 0,2 3-337,1 2 1,-3 4 6,1 6 1,1 5 10,4-1 0,0 6 0,-1-4 0,-2 1-606,-2-1 1,1-1 552,4-5 0,-5 0 0,-1-2 362,-1-3 0,-3 1 0,-4-11 0,0 3 0,0-12 0,0-1 0,0-2 0,-4-8 33,-1-3 1,-5-11-1,6-8 1,0-7 192,3-6 0,1-6 235,0 0 0,0 9 0,0 10 0,1 9 533,4 9 1,-2 17-516,7 12 1,-5 7-126,4 3 1,1 8 0,4 6 0,0 8 487,0 5 1,0 13-518,1 2 1,-1 14-1,0-3 1,0 1-589,0 1 0,1-1 58,-1-2 0,5 3 0,1-4 1,1 1-406,-1 0 1,-2-4-101,-9 4 1,2-2 196,-6 2 1,0-4 0,-7-10 0,-2-5-641,-6-3 0,-7-10 923,-2-5 0,-5-8 0,4-8 0,-3-4 86,-2-4 0,0-10 335,1-5 0,4-4-185,5-6 18,1-2 1,6-7 0,4 2 0,4 2 0,4 1 416,6-2 0,2 6 0,4 1 0,3 3 412,5 1 1,7 5-222,3 1 1,10 5-312,-1-1 1,4 4-1,-1 0 1,1 3 195,-1 2 0,-3 4-524,-6 6 1,1 0 0,-8 0 0,-4 2-873,-4 2 1,-3 4-64,-5 6 1,-5 1-151,1-1 1,-7-5 0,2 1 1091,-4 1 0,-1 8 0,0 3 0</inkml:trace>
  <inkml:trace contextRef="#ctx0" brushRef="#br0">15228 3099 7817,'0'21'48,"0"2"0,0 0 758,0 0 0,4-4-169,1 5 0,5-2-315,-6 2 1,7-4-1,-1-6 1,3 1-16,1-1 1,-5-5-343,1 1 0,-6-7-2153,6 2 1384,-7-4 0,3-7 804,-6-4 0,-6-8 0,-2-5 0</inkml:trace>
  <inkml:trace contextRef="#ctx0" brushRef="#br0">15299 2730 7817,'9'-13'852,"1"3"1,-6-1-118,6 7 1,-5-6-392,4 5 0,1 1-495,4 4 0,0 0-1346,0 0 1,-4 6 192,-1 3 1304,1 4 0,10 8 0,2 1 0</inkml:trace>
  <inkml:trace contextRef="#ctx0" brushRef="#br0">15512 3213 7817,'0'14'0,"0"0"622,-6 1 0,4-1 545,-3 0-911,4 0 1,7-6 0,4-3-139,2-4 1,2-2-60,1-4 1,-1-3-1,0-6 1,0-2 18,1-3 0,-1 2 17,0-7 0,0 2 0,0-3 0,-1 3 76,-3 1 0,1 2-395,-7 5 0,3 0-185,-3 0-472,-2 6 0,6 1 374,-3 7 0,-2 5 1,5 1-1,0 1-1293,-1-1 1800,3-1 0,4-5 0,7 0 0,1 0 0</inkml:trace>
  <inkml:trace contextRef="#ctx0" brushRef="#br0">15882 3014 7817,'6'-14'-55,"-4"-1"0,4 1 745,0 0 1,1 5 0,4 1-1,-2 1 171,2 4 0,2 2-580,1 1 1,0 4-1,0 3 1,1 1-141,-1 3 1,5 0-258,0-2 1,0 2 0,-5-4-214,0 0 0,-1-2-944,-4 5 1,-1-7 1272,-3 2 0,-4-4 0,6-1 0</inkml:trace>
  <inkml:trace contextRef="#ctx0" brushRef="#br0">4038 6298 7817,'-14'9'-96,"0"1"1,0-7 0,-1 3-1</inkml:trace>
  <inkml:trace contextRef="#ctx0" brushRef="#br0">3327 6070 7817,'-14'-23'121,"0"-1"0,1 0 1,4 2-1,4 3 1,5 3-1,5 1 604,4-4 1,10 3-1,5-5 1,3 2-585,1 0 1,1 1-1,-1 5 1,1 3-266,-1 6 1,-6 2-1,-3 4 1,-3 4-147,-2 8 1,-6 11-56,-3 9 1,-4 10 0,-4 0-1,-5 3-55,-6 2 0,-3-1 324,2-6 0,1-5 1,0-4-1,1-5 144,4-4 173,3-3 1,13-13-1,8-5 1,10-6 107,11-7 0,4-4-203,12-5 1,5 5-1,6-2 1,0 6 241,0 4 0,-12 1-178,-8 5 1,-18 8 0,-6 6 0,-11 9 250,-7 3 0,-15 9-250,-10 3 1,-14 8-143,-9 1 0,-7 1 0,4-7 0,-1-3-536,4-5 1,7-5 160,2-4 0,7-3 0,-1-9 0,5-2-559,4-6 1,10-4-165,-1-4 1,9-6 0,2-9 1008,6-5 0,11-2 0,8-3 0</inkml:trace>
  <inkml:trace contextRef="#ctx0" brushRef="#br0">4152 5658 7817,'0'-14'2004,"0"0"-515,0-1-1142,0 8 1,6 3 0,4 14 0,4 10 290,5 10 1,-2 8-591,7 10 0,-2 2 1,3 7-1,-1 0-255,1 0 0,2 0-400,2 0 0,-2-7 0,-2-2 1,-3-6-1164,-1-4 1,-4-5 158,-8-9 1611,-2-10 0,-26-14 0,-5-8 0</inkml:trace>
  <inkml:trace contextRef="#ctx0" brushRef="#br0">4166 5615 7817,'14'-42'0,"9"-2"222,5-4 1,2 10 357,8 0 1,5 8 0,6 7 0,1 5 603,4 7 0,-5 7-581,-2 8 0,-3 17 0,-3 14 0,-3 9-225,-4 8 1,-12 5-282,-8 4 0,-1-1 0,-9 7 1,-2 2-271,-5 5 1,-5-7-465,-6-1 0,-7-6-441,-3-3 1,2-11-1,-1-5 1,-3-6 1077,-1-8 0,-1 1 0,0-6 0</inkml:trace>
  <inkml:trace contextRef="#ctx0" brushRef="#br0">1294 10406 7817,'0'-28'154,"0"-2"1,2-2-1,1-1 1,2 2 320,-2 1 1,-2 7 0,-1 5-1,-1 2 91,-4 2 0,2 4 0,-6 2-136,-3 2 0,0-4 1,-2 6 46,-1 0 0,7 9-282,4 5 1,-3 9 0,3 4 0,1 7 169,1 8 0,2 2-239,0 12 1,2 8 0,2 11-1,6 8-76,-4-38 0,0 2 1,1 2-1,1 1-5,-1 1 0,0 1 0,0 4 0,2 0 0,0 3 1,1 1-1,2 2 0,1 1-233,2 3 0,1-1 0,-1-4 1,0-2 288,2-2 0,0-2 1,-3-6-1,0-3 0,10 29 1,-4-9-100,1-8 1,-10-18-195,3-12 0,-8-9-901,4-5 684,-7 3 1,5-18-179,-3 0 0,-4-6 0,4-5 0,-2-3-1016,2-4 1,-2-4 987,7-2 1,-6-5 0,4-4 0,0-3-1132,0-2 1746,1 0 0,3-1 0,2-3 0,3-4 0</inkml:trace>
  <inkml:trace contextRef="#ctx0" brushRef="#br0">1792 10492 7904,'22'-65'-136,"-1"3"664,-7 10 1,0-1 101,0 5 1,-1 7 0,-2 11 1549,-2 10-1655,-5 7 0,2 19 0,-8 5 0,-2 8 48,-6 10 0,-3 5-329,-1 9 0,0 6-453,0 3 1,0 5 0,-1 3-1,1 3-43,0 2 0,-5 0-148,0 1 0,0-3 0,5-4 0,1 1-90,4 1 1,-2 1 105,6-5 1,0-8 509,5-7 1,8-7-1,5-10 1,6-4 14,3-5 1,6-5-44,5-11 1,7-6-152,-2-4 0,1-4 0,1-5 0,-4-3-230,-1 0 0,-2 0-629,-5 3 0,-1 4 0,-3 1-1437,-5 8 2349,-10 4 0,-2 2 0,-7 0 0</inkml:trace>
  <inkml:trace contextRef="#ctx0" brushRef="#br0">2204 11245 7904,'10'-16'0,"-1"-3"0,2-4 1466,2-4 1,-4-3-851,1-3 1,-1-5 0,5-10 0,1-2 304,-1-1 1,0-4-629,0 3 1,-1 1 0,-4-1-1,-4 0 43,-3 2 1,-2 2-377,0 10 0,-5 4 60,0 5 0,-6 9 0,0 5 0,-5 9-11,-3 4 1,0 4-184,5 3 1,0 9 0,0 10-1,1 4-301,4 5 0,-2 4 292,6 5 0,0 2 0,7 2 0,3 3-119,4 2 1,5-5 197,5 1 0,-1-3-63,5-1 1,-2-2 0,6-3 0,4-5-210,4-3 0,-2-14 368,5-7 0,-6-7 1,2-7-1,0-7 239,-1-11 0,-6 0-157,-8-10 0,-4-4-166,0-1 1,-6 2 0,-1-2 0,-2 0-188,-3 2 0,-3-5 199,-4 3 1,1-5 0,-7-1 0,1 1-66,1 7 1,-3 4 564,6 4-346,0 6 1,7 8 0,4 10 367,8 8 1,2 5-288,8 10 1,-1 3 0,6 8-1,-2 2 102,-4 1 1,3 6-98,-7-1 0,0-1 0,-5-1 1,0 0-216,0 1 1,-1-6-68,-4 2-499,4-3 0,-13-9 113,0-7 0,-2-12 464,-7-12 1,0-4 0,-6-6 0,-1-7 148,-2-5 1,2-12 1,-3 1 0,3-7 1,3 1-1,4-3 228,4-7 1,4 2-128,1-4 0,12 7 86,7 2 0,8 6 1,6 0-1,5 8 543,3 10 0,2 10-653,-1 9 1,0 7 0,-5 2 0,-5 8-239,-7 5 0,1 7-215,-7 4 0,0-2-75,-5 2 0,-5-7 0,-1 2-1165,-2-3 1,1-2-2384,-3 1 3892,-2-1 0,4 0 0,-6 0 0</inkml:trace>
  <inkml:trace contextRef="#ctx0" brushRef="#br0">3654 10278 7817,'-1'-18'257,"-2"-1"0,-2 1 1,0 2-1,0 2 1,1 0-1,-1 0 1101,-1 0 1,4 4-1,-3 1 1059,4-2-2175,1 4 0,0 2 1,0 10-1,1 5-59,4 2 0,5 4-143,8 3 0,-2 5 0,5 7 0,-2 4-111,0 1 0,4-2 53,-4 4 0,2-1-438,-2 6 0,-3 0 0,3-1 0,-4-1-387,0-3 0,-7 2 453,-4-7 0,-2 0 1,-2-6 108,0-3 1,-2-10 303,-2-9 1,-3-12-82,-2-7 0,-4-6 1,4-9-1,-2-1 67,1-3 1,-3-2 46,4-3 0,3-7 0,1 2 1,3-1 14,2-1 1,0 3-43,0-1 1,7 2 0,2 3 0,4 5 225,1 3 1,2 3-152,3 3 0,-3 10 0,3 9 0,-4 5 69,0 5 1,0 9-58,4 10 1,-3 3-1,3 1 1,-3 1 252,-2-1 1,0-1-313,0-3 0,1 1-39,-1-6 1,5 0 0,1-5 0,1 0 183,-1 1 1,1-7-51,-2-4 1,-2-10 0,5-8 0,-1-8 305,-4-5 1,4-3-434,-2-3 0,0-4 0,-5-5 0,0-3-255,1-2 0,-6 3 157,0-4 1,-1 4 0,2 1 0,-5 2-204,-4 4 0,4 3 47,0 11 181,-1 2 1,-10 13 0,-3 5-175,-4 6 0,-1 11 128,0 10 0,1 3 1,2 3-1,1 2-141,-1 1 0,5 6 178,1-1 0,4-2 0,1 1 1,0-2-2,0-4 0,0-1 145,0-1 0,6-7-112,3-3 1,10-5 0,5-5 0,5-4 3,4-3 0,3-5 588,7-7 0,-1-3 0,3-13 1,2-6 135,5-3 1,-5-3-1024,-4-4 0,-2 4 13,-8 0 0,1 5 0,-6-5 1,-1 0-720,-3 2 0,-5-6-69,-10 5 1,2-1 0,-6-2 0,-2-3-1253,-1-1 2347,-9 3 0,-7-20 0,-8 2 0</inkml:trace>
  <inkml:trace contextRef="#ctx0" brushRef="#br0">4877 8857 7817,'-6'-37'422,"-1"-2"251,-2 6 0,-2 6 2046,6 8-2009,0 10 1,5 4-91,0 10 1,0 4-1,0 12 1,2 7 370,3 8 1,1 7-739,4 4 0,7 10 0,-3 11 0,4 5-30,2 3 0,-3-1-166,7-3 0,-12-34 1,1 1-1,3 1 0,0 0 1,1 2-1,1 0-126,0 1 0,0 0 0,1-4 0,0-1-154,2-2 1,1-1 0,20 30-14,1-8 0,-2-13 0,-3-8 0,-6-11-480,-7-10 1,-5-7 45,-5-8 0,-3-7 0,-1-2 0,-3-5-296,-1-5 1,2 3 302,-4-3 0,-1 3 0,-4 2-1286,0 0 1,-6 6 1948,-3 3 0,-4 3 0,-1 2 0</inkml:trace>
  <inkml:trace contextRef="#ctx0" brushRef="#br0">2773 12283 7817,'-43'28'195,"7"-5"1,3-6 735,3-6 0,9-8 1,9-11 298,10-6 1,10-16-826,11-3 1,3-8 0,8-7 0,5-4-65,7-3 0,-17 21 0,1 0 0,4-2 0,2-1 0,0-1 0,2-1-29,0-2 1,1 0 0,5-2 0,1 1-394,3-4 1,2 1 0,1 2 0,1 0-1,5-3 1,3 2 0,-1 0 0,2 1 67,1 0 1,1 0 0,-3 3-1,0 0-19,4-1 0,-2 1 0,-7 9 1,-2 1-1,0 1 0,0 1 1,-6 4-1,-2 2-684,30-16 0,-13 10 4,-10 9 1,-12 4-272,-8 6 1,-12 4-1,-11 12-166,-3 7 1,-9 6 635,-2 9 1,-10 1 0,-7 3 0,-4 6-233,-3 7 0,-6-2 160,1 4 585,3 2 0,-8 1 0,4 3 0,-2-7 0,1-6 0</inkml:trace>
  <inkml:trace contextRef="#ctx0" brushRef="#br0">3541 11942 7817,'-22'36'0,"3"-3"0,3-4 1980,2-6-1119,6-8 1,8-11 696,9-8-1075,16-11 0,1-13 1,13-12-1,5-5 0,7-7 102,4-4 0,-26 27 0,1 0 0,0-2 0,0 0 0,2-2 0,1 0-184,1-2 1,1 0 0,-1 0 0,0-1-262,4 0 1,0 1-1,-4 3 1,-2 1-1,27-24 1,-9 11-364,-7 9 0,-12 13-568,-2 7 1,-7 8-189,-8 7 0,-1 6 1,-4 5-1,-4 5-381,-3 3 1,-2 8 832,0 1 1,-7 0-403,-2 6 1,-5-4-1,-5-4 929,-5-2 0,-9 3 0,-4-5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9043 5758 7759,'-14'-19'-101,"-1"-2"1,0 1 0,-3-1 0,-1 4 275,2 1 1,1 6 108,2 1 0,0-1-349,0-4 1,-1 2-25,1 2 1,0-2-48,0 2 1,-1-3 172,1-1 1,0 0-6,0 0 0,0 0 205,-1-1 1,1 3-135,0 2 0,0-1 432,-1 6-270,1 1 0,0-1 291,0 0-398,6 0 1,2 7 35,6 3 1,0-2-37,0 6 1,0 1-8,0 4 1,0-4-78,0-1 1,4 1 62,1 4 1,6 0-141,-1 0 1,2 0 134,2 1 1,1 4-139,-1 0 0,0 1 11,0-1 1,5-2 29,0 7 1,0 0-5,-5 4 1,1 2-6,-1 3 1,0 4-15,0 5 0,-1 6 34,-4-1 1,4 7-79,-3-2 0,1 5-74,-2 4 1,7 3 113,-7 2 1,12-3 0,-7-6 0,5 0-2,0 0 0,2-2 4,2-3 0,3-1-5,-8-4 1,3-1 14,-2 6 1,-3-1-7,3 1 1,-3 3-17,-2-3 1,-5 3 10,1 2 1,-7 5-3,2-1 1,-4-4-31,-1-5 1,5 1-3,0 3 1,-1 6 23,-4 0 0,0-1-5,0-4 1,0 6 17,0 4 1,0 5-18,0-1 1,0 2 32,0-11 0,0-1-27,0-4 0,5 5 3,0-1 0,6-4-3,-2-5 0,-1 1-7,2 3 0,-5 1-2,4 0 1,-6-5-10,2 0 1,1-1 4,-1 1 1,0 3-1,-5-3 0,0 4 107,0 1 1,0-1-88,0 1 0,0 2 53,0 2 0,0-1-40,0 7 0,0 1 5,0 7 1,0-7-261,0 3 0,0-3 273,0 3 0,4-3-119,1 3 1,2-7 94,-3 7 1,-2-5 32,3 0 1,-4 4-42,-1-4 0,5-3 0,0-1 0,1-3-56,-1-3 0,-2 1 63,6 0 1,-6-2-23,2-2 0,3 0 2,2-5 1,-4 5 7,-1-1 0,1-1 7,-1 1 0,-1 0 95,-4 5 0,0 2-44,0 2 1,-1 4-175,-4 6 1,0 5 178,-9 0 1,9-35-1,-1 0 11,-3-1 0,-1 0 0,-6 38-30,2-2 0,2-10 2,2-4 1,4-10-264,6-5 1,0-9 57,0-5 1,0-9-649,0-5 248,6-10 0,-3-2-68,7-7 0,-6-4 2,6-5 777,-1-13 1,12-21-1,1-7 1</inkml:trace>
  <inkml:trace contextRef="#ctx0" brushRef="#br0">7465 11501 7714,'-35'0'0,"0"5"-65,-3 0 1,-1-1 134,6-4 0,-1 0-71,6 0 0,1-1-65,3-4 1,4 2-80,6-7 1,0 2 150,-1-1 1,3-4-61,2 4 1,2-4 139,4-1 0,2 5 27,-3-1 168,4 7-250,1-10 0,1 12 2,4-4 1,3 3 39,6 2 0,7 0 98,2 0 0,6 0-80,4 0 1,3 0-2,7 0 0,11 0-31,3 0 0,10-1-354,5-4 1,5 3 307,-35 0 0,1 0 1,6 0-1,0 1-234,3-2 1,0 1-1,8 1 1,1 0 202,4-1 1,2-1 0,1 0 0,0 0-332,5 1 0,1-1 0,1 1 0,0 0 334,0 1 0,2 2 0,-24-1 0,2 0 0,-1 0 25,3 0 1,0 0 0,0 0-1,-2 0 1,1 0 0,-1 0-5,2 0 1,0 0 0,0 0 0,-2 0 0,1 0 0,0 0-7,1 0 1,-1 0 0,2 0 0,1 0 0,1 0 0,1 0 0,2 0 0,0 0 0,0 0 1,0 0-1,-1 0 0,1 0-265,3 0 1,1 0 0,-1 0 0,0-2 0,0 1-1,0-1 272,1 0 0,1 1 1,1-1-1,1 0 1,1 1-1,1-1 11,2 2 1,0 0 0,1 0 0,-4 0 0,1 0 0,-1 0-29,1 1 1,-1-1 0,0-1 0,-1 0 0,0-1 0,0 1-2,1-1 1,0 1 0,0-1-1,2 0 1,1 0 0,0 1 10,2 1 1,0 0 0,0 0 0,-3 0 0,-1 0-1,1-1-2,1-1 1,0 0 0,0 1-1,0 0 1,0 1 0,0-1-166,3 0 1,0-1 0,1 1 0,0 0 0,1 0-1,1 1 169,-19 0 0,1 0 0,0 0 0,-1 0 0,17 0 1,-1 0-1,0 0-146,1 0 0,-1 0 0,1 0 0,1 0 0,0 0 0,1 0 142,-19 0 0,1 0 1,-1 0-1,2 0 0,1 0 1,1 0-1,1 0 0,-1 0 28,3 0 0,0 0 0,0 0 0,-2 0 0,-2 0 0,-1 0 0,-1 0 0,1 0-11,-1 0 1,-1 0 0,1 0 0,-1 0 0,18 0-1,-2 1 1,1 0-68,-2 0 1,0 0 0,-1 1-1,0 1 1,-1-1 0,0 1-23,1 2 0,-1-1 1,0 1-1,-4 0 1,0 0-1,0 0 70,0 0 1,-1 0 0,0-1 0,1-1 0,-1 0 0,-1 0 2,0 0 1,0 0-1,0 1 1,2 0-1,0 1 1,0 0-9,0 1 0,0 1 0,-1-1 1,-3 0-1,-1 1 0,0-1 61,0-1 1,0 0 0,-1-1 0,-2 1-1,0 0 1,0 1-22,3 0 0,0 1 1,0-1-1,-1-1 0,1 0 1,0 1 33,2 0 1,-1 1 0,0-1 0,-5-1 0,-1 0 0,-1-1-65,-1-1 1,-1 0 0,-1 0 0,24 3 0,-1-1 160,-3-2 1,0-1-1,2 3 1,0 0-161,1-3 0,-1 0 0,-5 2 1,-1-1-14,2-1 1,-1 0 0,-5-1-1,-2 0-13,1 1 0,-1 1 1,-4 0-1,-1 2 155,-1-1 0,-1 1 1,-10 1-1,-2-1-242,-3-1 0,-3 2 0,34 11 705,-9-3 1,-4 2-621,-10-6 1,-5 2-30,-9-2 0,2-2 209,-7 1 1,2-6-156,-2 2 0,-3-8 0,3-2 0,-3 0 0</inkml:trace>
  <inkml:trace contextRef="#ctx0" brushRef="#br0">11403 9482 7691,'-14'-14'3,"0"1"1,-1 2 115,1 2 0,5 6 550,-1-2-663,7 3-294,-3 2 1,6 7 189,0 2 0,5 4 98,-1 1 0,1 0 179,-5 1 1,5 4-109,-1-1 1,1 6 53,-5-5 0,0 5-87,0-5 1,-5 4-31,1-4 0,-6 5-181,6-5 1,-6 0-755,5-5 123,-6-6 566,3-2 0,-4-18 238,2-7 0,4-8 0,6-6 0,0-3 0,0-7 0,0 5 0,0 0 0,0 0 0,0-5 0,0 9 6,0 5 1,0 2 231,0 8 18,0 1 1,0 13-23,0 10 1,-5 6 30,0 17 0,-4-1-33,4 11 0,0-5-60,5 5 1,0-5-80,0 5 1,0-6-151,0 1 1,2-3-27,3-2 0,-2-1-200,6-3 0,2-1-312,8-8 595,-3 2 0,17-15 0,-3 4 0</inkml:trace>
  <inkml:trace contextRef="#ctx0" brushRef="#br0">13578 10008 7663,'-28'16'141,"1"3"1,2-11-1,1 1 130,-1 1 1,3 4-587,-2 5 0,7 2 35,-2-2 0,-3-4-169,-2 4 0,-3-3 303,-1-2 1,1-4-28,3-1 1,-3-5 241,3 0-216,4-2 283,-1-2-160,14 0 0,0-2 94,7-2 0,7 2-40,2-3 0,5-1 54,5 1 1,-1-1 93,5 1 0,1 3-45,4-2 1,1 2-5,-1 2 1,-1 0-94,-3 0 1,1 6 75,-6 4 1,5-2-96,-5 1 1,0 2-105,-5 8 1,0-3 60,0 3 1,-1 2-145,-4-2 1,-2 1 169,-7-1 0,6-3 0,2 4 0</inkml:trace>
  <inkml:trace contextRef="#ctx0" brushRef="#br0">15484 10136 8291,'-8'7'1484,"-5"-1"-1379,4 3 1,1 4-337,-2-3 1,-4 2-578,-5 2 1,-2 1 533,2-1 0,2-5 156,-7 1 1,7-2-239,-2 1 0,3-1 78,2-3 1,5-4 517,-1 4-205,7-3 167,-3-2 0,17 0-70,3 0 1,5-5 4,0 0 0,-3 0 64,3 5 1,-4 0-221,0 0 0,-1 5 58,0 0 0,5 4-39,0-4 0,6 6 0,-3-3 0</inkml:trace>
  <inkml:trace contextRef="#ctx0" brushRef="#br0">12057 8118 7663,'0'-15'1102,"0"1"-667,6 6-26,-4-4 495,11 10-585,-12-4 1,7 6-137,-3 0 1,-4 1-75,4 4 0,-3-2 52,-2 7 0,0-6-146,0 6 0,-2-1 76,-3 6 0,-2-1-399,-8 0 0,1-1 187,0-4 1,0 4-410,-1-4 1,0-1 215,-4 2 1,3-7 78,-3 2 1,3-4 52,2-1 545,0 0-33,-1 0 1,3-6-197,2-4 0,4-2 206,6-3 1,0 1-97,0 0 1,6 0 1,4 0 0,2-1-123,3 1 1,4 0-81,0 0 0,6 4-66,-1 1 1,1 6-42,-1-2 1,1 3-121,-6 2 1,0 5 69,-5 0 1,0 11-86,0-2 1,-6 5 38,-3 0 0,-3-4-49,-2 4 0,-7 2-90,-2-2 0,-2 0-71,1-5 1,-6 0 189,7 1 1,-7-8 153,7-2 85,-4-3 0,4-2-84,-1 0 218,7 0 1,-3-7-102,6-2 0,0-4 89,0-1 1,4 0 53,1 0 1,5-2 116,-6-3 0,7 3 1,-1-3 1,3 3-81,1 2 1,-2 0-290,-2 0 1,2 4 145,-2 1 170,3 6-202,-5-4 0,-2 9-480,-6 3 0,-6 2 176,-4 8 1,-4-1 56,-5 0 1,-2 5-144,-2 0 1,2-2-199,7-7 0,0 1 150,-1-6 0,3 6-539,2-2 54,-2-2 1,12-1 824,0-6 0,6 6 0,8 2 0</inkml:trace>
  <inkml:trace contextRef="#ctx0" brushRef="#br0">14076 8786 7698,'5'-10'1001,"-1"1"-265,8 6-402,-11-4 76,5 7-500,1 0 0,-6 7 19,4 2 0,-3 4 2,-2 1 0,-5 0-84,0 0 0,-6-4 85,2-1 0,1-1-97,-2 2 1,1 1-7,-5-6 0,-1-1-156,1-4 1,-2 0 70,-3 0 0,4 0 323,-4 0 1,4-1 54,6-4 1,-4 2 180,4-7 0,1 1 157,-2-5-104,7-1 1,-3 1-111,6 0 1,2 0 15,2 0 1,6 1-239,9 3 0,-3-1 90,2 7 0,3-1-179,-2 5 1,1 0-21,-1 0 1,-3 1-17,3 4 1,-3-2-102,-2 7 1,-1-1 86,-4 6 0,-2-1-76,-7 0 0,-2 0 54,-3 0 1,-3-4-151,-6-1 1,0-1 56,0 2 1,-5-4 361,0-6 0,0 0 73,5 0 0,-1 0 150,1 0 0,5 0 23,-1 0 1,6-5 285,-6 1 1,7-7-206,-2 1 1,4 2 261,1-1-800,0-1 0,6-4 119,3 0 1,-1 6-1237,2 3 0,1-1 241,8 1 955,-3-6 0,10 3 0,-3-6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8370 6511 11911,'-45'-26'-984,"-1"0"604,10 1 103,-1-12 1,16 5 276,-5-13 0,5 4 13,1 3 0,-1 1-48,-5 5 1,3-5 112,-10 5 0,10 2 87,-3-2 124,-4 8 0,0-8 326,-9 13-175,9-5-107,-6 22-85,5-7-83,1 9 0,15 5-44,22 8 0,12-3-56,20 10 1,2-3-4,4-11 1,-2 9-1,8-2 1,7-2-76,7 2 1,8-3 31,-2 3 0,6 5-16,7-6 1,6 6 55,13 1 0,-45-6 1,2 2-16,7 1 1,1 0-1,4-1 1,0 0-7,5 1 1,1 0 0,6 0-1,2 0 10,0 3 1,2 1-1,5 0 1,3 1-37,0 1 1,1 1 0,-4-3 0,1 1-6,2 1 1,1 1-1,-2 0 1,-1 1-27,2-2 0,1 1 0,5 4 0,0 0 50,4-1 1,1-1-1,-36-6 1,0-1-1,0 1-8,1 0 0,1 1 1,1-1-1,0 1 0,0-1 1,1 0-25,0 0 0,0 1 1,1-1-1,2 1 1,2-1-1,0 0-3,2 0 1,0 1 0,-1-1 0,-3 0 0,0 1 0,0-1-9,0 0 0,-1 0 1,0 1-1,-3-1 1,-1 1-1,1-1 20,1 0 1,0 0 0,1 1 0,2 1 0,0 2 0,2-1 67,3 2 1,1 0 0,0-1 0,-2 0 0,-1-1 0,1 0-40,2-1 0,0 1 0,-1-1 0,0 1 1,-1 1-1,0-1-6,2-1 1,0 0 0,0 1 0,-2 1 0,0 2 0,1-2-15,1-1 1,0-1 0,-1 0 0,-4 1 0,0 1 0,-1-1-1,2 0 0,-1-1 0,1 0 0,-1 0 0,-1-1 1,1 2 5,-2 1 0,0 1 0,1-1 0,0-1 0,-1-1 0,2 1-6,3 1 0,0 1 0,-1 0 1,-5-2-1,0 1 0,-1 0 5,1 1 1,0-1 0,-2 1 0,-3 1 0,-1 0 0,-1 0 2,35 11 1,-1-1 0,-35-10-1,1 0 1,0 0-20,2 1 1,0 0 0,-1 0 0,33 9-1,-1 0 12,-2 1 0,-1-1 1,-1-3-1,0 1-38,-1 2 1,-1 1 0,0-2 0,-1 0 43,-1 1 0,-1 1 0,0 1 0,-1-1-3,-2-3 1,0-2 0,-2 2 0,0-1-3,2-3 0,1 0 1,-1 2-1,0 0-7,-3-2 1,0 0-1,-1 2 1,0-2 19,-5-6 0,-1-1 0,-1 2 0,1-1 13,3 0 0,1 0 0,0-3 1,0 0 20,3 2 1,0 1-1,-4 1 1,-1 0-41,-1-2 1,-1 1-1,2 2 1,0 1-39,-2-3 1,1-1 0,1 1 0,-1-1 41,-6-2 0,-2-1 0,-2-3 0,-2 0 20,-10 1 0,-2-2 0,-3-3 0,-1 0 38,50 14 1,-8 2-9,-11-3 0,-3 1-45,-16-6 0,-7-8 43,-7 1-88,-17 0-213,12-2-23,-25 6 62,-2-15-800,-10 7 738,-43-18 0,-1-19 0,-31-12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13512 5970 7846,'-9'-19'-1268,"5"-1"1225,-9 1 1,8 6 95,-1 0 1,4 0 18,2-6 1,0 0-72,0-1 0,0 1-5,0 0 0,2 0 194,4-1 0,-1 1-101,8 0 0,-7-7 111,7 0 1,-7 0-92,7 7 1,-8 0 28,1-1 1,3 1-33,-3 0 0,1-1 0,-7 1 1,0 0-1,-3 2 0,-3 4 270,-7 6 1,-11 16-268,-1 10 0,-10 5-61,3 14 0,-4-1 68,-3 14 0,7 1-142,-1 6 1,8 0 131,-8 0 1,10-2-429,-3-5 1,7-4-238,6-8 1,4-3 297,9-3 1,2-12-201,5-8 1,6-9 147,13 3 0,-3-14 22,9-6 1,1-6 290,5-7 0,1-4 0,0-8 0,-7-1 0,0 0 0,-2 1 0,2-1 0,-4 0 0,-8 1 0,-3-1 0,-4 1 0,2 1 137,-9 5 0,1 4 123,-7 9 108,0-1-172,0 10 1,-3 3 187,-3 14 0,4 3-19,-5 10 0,5 1-149,2 5 0,0-5-18,0 5 0,7-4 40,-1-3 1,9 0 200,-2 1-246,4-1 0,3 0-594,-1 0 0,-2-6 234,-4 0 1,4-8-1718,-4 1 1884,4-4 0,11 7 0,2 1 0</inkml:trace>
  <inkml:trace contextRef="#ctx0" brushRef="#br0">15754 5719 7846,'0'19'0,"-7"-6"0,1 0 0,2 2 534,2 2 0,2 2-149,0 1 0,-7-1-269,1 0 1,-7 7-187,6 0 0,-8 0 132,2-7 0,-4 7-145,-2 0 1,0-3 67,-1-10 0,1 4-302,0-4 0,-1 4 129,1 3 0,-7-8-304,0 1 1,1-6 74,5 6 0,1-9-396,0 2 813,-1-3 0,1-3 0,8-9 0,5-4 0,4-6 0,2-7 0,8 5 0,5-5 0,4-2-18,3 2 0,-1-2 92,0 2 1,1 5 43,-1-5 1,0 11 583,1 2-403,-1 9 1,0-5 431,1 9-461,-1 0 0,-2 9-55,-4 4 1,4 6 2,-4 7 0,-2 2-7,2 4 0,-9-2-524,2-4 1,5-5-47,2 5 0,-2-7-246,2-6 1,-7 2 293,7-8 0,2 6-345,11-7 656,-5 1 0,7-7 0,-9 0 0</inkml:trace>
  <inkml:trace contextRef="#ctx0" brushRef="#br0">17107 6163 7846,'-13'9'89,"2"4"216,3 4 0,-7 4-140,2 5 0,-4-2-132,-3 8 1,1-6 111,0 6 0,-7-2-179,0 2 1,0-4-106,7-9 0,0-6-347,-1 0 0,7-9-479,1 3 739,7-5 0,-3-11-46,8-3 1,0-6 327,0-1 0,8-7 88,5 1 0,-2-3-118,2 2 1,0 4 136,6-3 0,2 3 587,5 3-503,-4 0 0,12-1 391,-8 1-415,0 8 0,-7 3-282,0 8 0,1 2-15,-1 4 1,0 5-47,1 8 0,-1 1-39,0-1 1,3 0-217,4 0 0,-3 1 375,9-1 0,1 0 0,5 1 0</inkml:trace>
  <inkml:trace contextRef="#ctx0" brushRef="#br1">17996 9023 7286,'11'0'732,"-3"0"-470,-8 0 969,0 0-1211,9 0 125,-7 0-361,7 0 119,-9 0-128,-9 0 18,-2 8 1,-1 3-121,-1 8 0,2-6 117,-2 0 0,2-6-19,5 5 0,2-5 261,-9 6-172,8-9 318,-3 5-192,8-1 124,0-6 0,0 5 8,0-14 1,0 3 139,0-9 1,6 7-108,1-7 1,6 6 102,-7-5 1,7 5-130,-7-6 1,7 7-28,-6-7 0,1 9-91,-1-3 114,-5 5-3,15 2-195,-6 0 0,2 0-193,0 0 108,-9 9-86,13 1 1,-13 10-126,9-1 0,-6-8 107,6-5 1,-7 3 43,7-3 0,-7 1 77,7-7 1,-6 6-436,6 0 580,-1 1 0,8-7 0,-1 0 0</inkml:trace>
  <inkml:trace contextRef="#ctx0" brushRef="#br1">12243 7677 7435,'0'-19'-332,"0"6"590,0 0 1,0 7-108,0-7 1,0 7 130,0-7-161,-8 9 0,3-7 32,-7 5 0,5 3-12,-6-3 1,1 2 77,-8-3 1,-1 5-72,-5-4 0,3 4-26,-9 2 0,6 2 17,-6 4 1,6-2-56,-6 9 1,0-6 66,-7 6 0,3-7-168,4 7 0,-2-3 11,8 3 0,-8 4-76,2-4 0,4 4 56,2 3 1,-1-1 73,1 0 0,-2 0 41,2 1 1,5-1-48,-5 0 1,5 7-28,2-1 1,2 10-23,4-3 1,2-2-4,5 2 0,4 0-121,-5 6 1,5 1 94,2-1 1,2 1-77,5-1 1,1 1 91,5-1 0,4 7-116,-4 0 1,-2 0 94,1-7 0,1 1-9,6-1 1,-1-1 39,-6-5 1,6 2 10,-6-9 0,5 1 26,3-7 1,-1 7-54,0 0 1,0-7 124,1-6 0,-1-9-65,0 2 0,7 3 70,0-3 0,8-1-84,-2-12 0,0 3 148,6-9 1,-3-2-123,10-10 1,-5 3 15,-1-3 0,-1-3 129,1 2 0,4-8-127,-5 2 0,3 2 6,-16-2 0,7 0-4,-6-7 1,6 3 69,-6 4 1,0-5-62,-7 5 0,0-4 110,0-2 0,1-1-88,-1 1 1,-6-1 56,-1 1 1,-5-1-73,6 1 0,-9-5-16,2 4 0,-1-3 24,1 10 0,-4-5 18,5-1 1,-5 1 49,-2 5 0,-2-4-68,-5 4 0,3 2 74,-9-2 0,0 8-124,-6-1 0,-7 6 0,1 6 0,-10 4-1,3 9 1,-10 0-134,-3 0 0,-2 9-139,2 4 1,4 10 106,-4 3 0,-2-1-83,2-5 0,7 5 22,6 1 0,8 0-318,-2-7 1,7-6-304,6-1-45,-4-7 234,15 12 0,-4-15 231,12 4 0,-2-3-44,9-3 1,0 0 147,6 0 0,3 0-86,3 0 0,5 2 370,9 4 0,-1-4 0,9 24 0,3-5 0</inkml:trace>
  <inkml:trace contextRef="#ctx0" brushRef="#br1">14207 8639 7873,'0'-21'-360,"0"-2"1,0-3 149,0 2 1,0 3 522,0 2 1,0-1 74,0 1 1,0-2-89,0-5 0,0 11-55,0-4 0,-2 4-16,-5-4 0,5 0 4,-4-1 0,2 3 172,-3 4-262,-4-4 0,-8 7-48,0-10 0,0 10 102,-1 3 1,1-1-188,0 1 0,-3-6 37,-3 7 0,3 0-40,-3 6 1,3-3 52,3-3 1,-7 4-29,1-4 0,-1 3 40,7 3 1,-7 7 13,1-1 1,-8 9-85,8-2 1,-7 6 77,6 7 1,-6-5-139,6 5 1,-6 2 74,7-3 0,-1 10-82,7-3 0,-1-2 60,1 2 0,0 6-45,0 7 1,6 0 52,0-7 1,9 3-90,-3 4 1,5-2-50,2 8 0,0-6 77,0 6 1,0-8-194,0 2 1,0 2 62,0-2 1,7 0 4,-1-7 1,7 1 113,-7-1 1,9-6 112,-2 0 1,-2-8-155,2 1 1,-1-3 105,8-3 1,5-2 32,1-4 0,2 2-69,-3-9 1,-1 7 85,8-6 0,0-1-62,7-6 0,-7 0 144,0 0 1,0-6-93,6-1 0,1-8 118,-1 2 0,-6-4-58,1-2 0,-4-7-31,4 1 0,1-1 34,-9 7 1,8-7-38,-8 1 1,7-3-74,-6 2 1,6 5 67,-6-5 0,-1-2 36,-5 3 0,5-1-46,1 7 1,0-7 32,-7 0 1,-2 1 27,-4 6 1,4-1 17,-4 1 0,-3 0 257,3 0-253,-8-1 0,5 1 150,-3 0-168,-5 0 1,6-1 52,-8 1 1,0 0-34,0 0 0,0-3-7,0-3 0,0 3-2,0-3 0,0-5-6,0-2 0,0 2 77,0-2 1,0 2-65,0-2 0,0-5-94,0 5 0,0 4 202,0 3-445,-8 3 1,-3 3 137,-8 0 1,-2 6-227,-5 0 1,-4 2 141,-9-1 0,1-5-192,-1 4 0,3 2-748,4-2 0,4 7 443,9-7 1,6 4-295,0-10 0,9 8 396,-2-14 0,3 6 98,3-13 1,7-1 449,-1-5 0,9 6 0,-2 0 0,4 0 0,2-7 0,9 1 0,2-1 0</inkml:trace>
  <inkml:trace contextRef="#ctx0" brushRef="#br1">13437 5214 7873,'6'-19'-586,"1"0"0,-3 0 694,-2-1 1,-2 1 317,0 0-86,0 0-38,0 0-165,0 8 1,-2 0-40,-4 5 1,1 4 43,-8-5 0,7 5 172,-7 2-186,0 0 0,-6 0 16,0 0 1,0 2-17,-1 5 1,1-5-137,0 4 0,-3 5 89,-3 2 0,1-3-131,-8 3 1,6 0-9,-6 6 0,7 0 87,-7 1 0,0-1-8,-7 0 0,3 0 11,4 1 1,-5 5-13,5 1 1,-2 2-24,2-3 0,2-1 2,4 8 0,5-6-37,-5 6 1,5-2 60,2 2 1,6 4-79,0-4 0,9 7 68,-3 6 1,5-3-78,2 10 1,0-1 54,0 7 0,2-1-115,5 1 0,3-2 63,10-5 0,-8 5-104,1-5 1,0-2 83,6 2 1,-2-8-10,-4 2 1,11-11 63,-5-2 0,7-6-45,-1 6 0,-1-8 136,8 1 1,-2 3-72,2-2 0,7-1 161,-1-5 1,1-3-58,5-5 1,-3 3 58,-2-8 0,-1 6-87,1-7 0,-1 1 12,1-7 1,-1 0 112,1 0 0,-5 0-129,4 0 0,-10-9 71,11-4 1,-5-4-57,4-2 0,1 0 87,-1-1 0,-6-5-71,1-1 0,-4-2-44,4 3 1,-3 1 73,-5-8 1,-3 6-6,3-6 0,-1 7-12,1-7 1,-3-1-4,3-5 0,-3-1 1,-3 1 0,0 0-7,1-1 1,-1-2-101,0-3 1,0 3 81,1-4 1,-3 7-3,-4 5 1,2-5 30,-9-1 1,7 7-8,-7-6 0,1 6-8,-7 0 0,0-5-9,0 5 1,-7 2 36,1-2 0,-9 7-22,2-7 0,-4 8-122,-2-2 1,-1 5 48,1 2 0,-7 0-125,1-1 1,-9 8 2,1-1 1,4 6 74,-4-6 0,1 9-76,-6-2 0,-1 4 45,1 2 0,-1 0 17,1 0 1,-1 0-16,1 0 1,-7 0 24,0 0 1,-6 0-29,6 0 0,0 0-3,6 0 0,1 2-104,-1 4 0,3-2-209,4 9 0,4 0-103,9 6 0,0-6-124,-1 0-232,10 0 1,1 0-255,9 0-97,0-9 583,0 4 592,9-8 0,-7-8 0,6-3 0</inkml:trace>
  <inkml:trace contextRef="#ctx0" brushRef="#br1">24198 4541 7873,'7'-19'-16,"1"2"0,1 2 99,-1 2 1,7 6 143,-2-5 0,-4 5 201,-3-6-201,5 9 1,-7-4 472,9 8-273,-9 0-219,5 0 158,-9 0 381,0 0-353,-9 0-350,-1 0 0,-12 2 84,-4 4 1,1-4-121,-14 5 1,5 1 82,-11-1 1,-4 1-123,-2-1 1,-7-3 1,-6 9 1,2-3-4,-9 3 1,7 4-30,-7-4 1,9-2 99,-2 2 0,13-3-117,6 3 1,6-2 96,7-5 1,4-1-181,9 7 101,9-7-351,1 3-9,9-8-472,0 0 0,6 2 4,1 5-729,-1-5 1115,-6 15 1,0-6 501,0 8 0,0-6 0,0 0 0,-8-1 0,-3 8 0</inkml:trace>
  <inkml:trace contextRef="#ctx0" brushRef="#br1">23255 4868 7873,'0'-19'155,"0"0"380,0-1 235,0 1-61,0 8 31,0 3-474,9 8 0,-5 8 119,9 5 1,-1-2-124,8 2 0,-1 0 99,0 6 0,9 0-196,4 0 0,4 1 7,3-1 1,6 0-141,0 0 0,6 1 99,-6-1 0,6 0-268,-6 0 0,0-6 102,-6 0 0,4-7-150,-5 7 1,5-2-154,-11 2 0,-4-3-894,-3-3 714,-3-5 1,-5 9-265,-4-5 0,-3-4-663,-3 5 518,-5 3 357,7-8 249,-9 7 321,0-9 167,0 0-79,0-9 210,0 7 1,0-8 43,0 3 1139,0 5-923,0-7 1,-3 9 527,-3 0-996,4 0 1,-9 0 59,5 0 0,1 3-276,-7 3 1,-1 5 181,-6 8 0,-3 2-178,-4 5 0,-3 4 24,-10 8 0,-2 1-170,-4-1 1,-4 9 93,-9 5 0,1-3-114,-1 2 1,-2 3 315,-4 10 1,13-11-76,-1 5 1,18-13 101,8 0 0,7-7-77,6-6 0,5-4 259,8-9-226,0 1 1,8-3 241,5-4 1,4-5-7,2-8 1,3 0 133,4 0 1,-3 0-79,9 0 0,-6 0-52,6 0 1,2 0 38,11 0 0,-2-2-64,8-4 1,-6 3-90,6-3 1,-6-3 63,7 3 0,-1-3-234,7 3 0,-7 4 58,0-5 0,-8 5-146,2 2 1,-11-6-26,-2 0 1,-8-1-222,2 7-5,-14 0 209,6 0-300,-16 0 0,-2 0 155,-13 0 0,2 0-1706,-2 0 1215,1 0 0,-8 0 799,1 0 0,0 0 0,0 0 0</inkml:trace>
  <inkml:trace contextRef="#ctx0" brushRef="#br1">24853 6100 7769,'-9'10'556,"7"1"229,-4-5-324,4-4-33,2 7 188,0 0-188,0-7-65,0 6 0,2-10-91,4-4 1,-2-3-6,9-4 0,0-10-30,6 4 0,1-13 46,-1-1 0,9-3-35,4-2 1,-2-9-22,2-5 0,0-5-102,6-8 0,-1 3 54,-5-8 1,4-1-114,-4-6 0,-4 0 93,-2 0 0,-5 11-244,-2 8 0,-6 9 3,0 11 0,-9-1 70,3 1-169,-5 8 43,-2 2 218,0 17-59,-9 3 1,5 10-74,-9 4 1,2 1 72,-1 12 1,-5-4-118,4 11 1,-4-3 64,-3 3 1,1 4-7,0 8 0,0-1-241,-1-5 0,8 4 71,-1-4 1,6 4-211,-6 3 1,9-3 121,-2-4 0,4 3-22,2-10 1,2 7 68,4-6 0,11-3 363,9-10 0,8-4 28,-2-9 0,-2 0-139,2 0 1,0-2 212,7-5 0,-7-3-92,0-10 1,-6-7 125,6-6 1,-9-1-73,3 2 0,-11-4 112,-2 4 1,0-11-124,6-2 1,0 0-25,0 7 0,-6-7-30,0 0 0,0 6-104,6 7 1,-2 2-32,-4-2 1,2 11 77,-9 8 0,3 9-134,-3-3 91,-3 5 0,5 4-97,-8 5 1,-2-3 131,-4 9 0,1 0 165,-8 6 1,7 7-32,-7-1 0,0 10-88,-6-3 0,6-2-273,0 2 1,7 0 108,-7 6 0,7-1-339,-7-5 0,9 4 188,-3-4 1,5-2-95,2 2 0,0-2 66,0 2 0,2 2-9,5-8 0,-3 0-58,9-7 0,-7 0 23,7 0 1,-7-6-869,7 0 307,-8-9 194,12 5 0,-13-9 241,9 0 1,-7 0-139,7 0 0,-7 0 556,7 0 0,0 0 0,6 0 0</inkml:trace>
  <inkml:trace contextRef="#ctx0" brushRef="#br1">25700 5291 7873,'0'-19'-834,"0"6"539,0 1 140,-9 7 361,7-12-102,-6 15 1,8-9 113,0 5-41,0 4-23,0-7 23,0 1-217,0 6 153,0-7-59,0 9 1,0-2-51,0-5 51,0 5 0,-3-6-181,-3 8 213,4 0-116,-7 0 92,9 0 4704,0 0-4330,0-9-58,0 7-168,0-7 237,0 9-425,0 0 82,0 9 0,0-5-112,0 9 1,0 0 0,0 6 1,0 0-89,0 1 0,0 7-27,0 6 1,-6 11 108,0 8 0,-1 3-277,7 3 0,0 8 78,0 5 0,-2 4-61,-4 2 1,3-2 125,-3-5 0,2-4 105,-3-8 1,3 4-80,-9-4 0,7-5 188,-7-14 0,0-1 13,-6 1 0,0 3-72,-1-3 0,-5 2 29,-1-16 1,-6 3-34,6-2 0,-8-5-120,2 5 1,-2-5 60,2-2 1,-5-6-42,5 0 0,2-9 138,-2 3 1,6-5 138,-6-2 0,9 0-114,-3 0 0,5-2 87,2-5 0,-1-1 17,1-5 0,0-2-28,0 8 1,-1-7-159,1 1 0,2-4 22,4-3 1,2 8-149,5-1 1,4 0-964,-5-6 802,5-1 0,2 1-239,0 0 0,2 6 206,5 0 0,-3 7 57,9-7 0,-2 7-58,2-7 0,4 6 335,-5-5 0,6-1 0,1-7 0</inkml:trace>
  <inkml:trace contextRef="#ctx0" brushRef="#br1">25584 6773 8039,'17'-2'310,"-4"-5"1,-2 5 87,-5-4 1,-1-3-128,8 3 0,-7-7 151,7 7 0,-7-9-78,7 2 0,0 0 68,6-6 0,-6 4-23,0-11 1,-3 3-119,3-3 0,4-2-97,-4-4 0,-4-2 13,-3 8 0,3-6-168,-3 7 0,1-1 70,-7 7 1,6-1-147,0 1 0,1 6 90,-7 1-129,0 7 134,0-3-124,0 8 21,0 0-62,-9 8 0,7 3 26,-4 8 0,-3 0 118,3 1 1,-1-1-192,7 0 1,-6 0 37,0 1 0,-3-1-83,3 0 0,3 3-31,-3 3 0,4-3-16,2 3 0,0-3 94,0-3 1,0-6-122,0-1 1,2-1 48,4 2 0,3-2 68,4-5 0,4-4-409,-4 5 0,10-7 176,3-7 1,0-3-170,-7-10 1,0-1 196,0-5 1,-6 3 380,0-9 0,-9 6 0,3-6 0,3 0 0,1-7 0</inkml:trace>
  <inkml:trace contextRef="#ctx0" brushRef="#br1">25989 6003 7873,'0'-19'1237,"0"0"1050,0 8-1708,0 3 0,-3 8 269,-3 0-478,4 0-502,-15 8-193,15-6 0,-9 13 324,5-8-1477,3-1 720,-5-6-1652,8 0 1851,0 0 0,0-8 0,0-3 0</inkml:trace>
  <inkml:trace contextRef="#ctx0" brushRef="#br1">27047 5176 7873,'0'-19'-9,"3"6"326,3 0 356,-4 9-445,7-13 1,-7 8 228,4-4 24,-4 5 79,7-1-21,-9 7-58,0-6-105,0 8-92,0 0 0,0 8-187,0 5 0,-6 4-251,-1 2 0,-6 3-288,7 3 0,-9 3 279,2 4 0,-4 4-146,-2-3 0,-1 1 124,1-2 0,0 4-259,0-4 0,-1-2 142,1 2 1,0-8 238,0 1 1,-7-5 41,0-8 0,7 3 122,6-8 1,0-1 215,-6-6 1,6-2-167,1-4 0,1 1 63,-2-7 1,-2-1-22,9-6 0,-7-1 264,6 1 1,-1-7-162,1 1 0,5-3 124,-4 2 0,-3-1-71,3-6 1,-1 4-106,7 3 0,0 4-100,0-3 1,0 3 69,0 3 0,0 0 19,0 0 0,0 6-15,0 0 1,3 9-88,3-3 0,-2 5 65,9 2 1,-6 0-186,5 0 0,-1 2-52,2 5 0,4 1-58,-4 5 1,6 4 23,7-4 1,-5 4 105,5 2 0,2 1-242,-3-1 0,7 2 59,-6 5 1,6-5 39,-6 5 1,2-5 7,-3-1 0,-3 5-37,3 1 1,-3 0 87,-3-7 1,0 0-145,0 0 1,-1-6-297,-6 0 327,6 0-220,-8 6 1,3-2 71,0-4 0,-9-2-894,3-5 746,-5-4 0,-2 9-1034,0-5 279,0-4 642,0 16 0,0-14 575,0 9 0,-9-1 0,-2 8 0</inkml:trace>
  <inkml:trace contextRef="#ctx0" brushRef="#br1">27278 6157 7873,'13'0'1595,"0"0"-1381,-9 0 0,7-6 27,-4-1 0,-3-5 1147,9 5-911,-9-8 0,11 5-59,-9-10 1,9-5 2,-2-1 1,-2-6-105,2 6 0,-3-8-81,3 2 1,4-2-23,-4 2 0,-4-2-175,-3 8 0,3-6 97,-3 6 0,3 0-146,-3 7 1,-4 0-58,5 0 232,-5 8-263,-2-6 115,0 15-124,0-7 0,0 11 37,0 5 0,0-3-12,0 9 0,0-7 66,0 7 0,-2 0-185,-5 6 1,5 0 0,-4 1 0,3 5 91,3 1 1,0 2-136,0-3 1,0-3 40,0 4 0,0-3-214,0 3 1,0-5 123,0 5 1,0-5 65,0-2 0,0 1-219,0-1 242,9 0 1,2-6-15,8 0 0,0-9-223,0 2 1,1-6 50,-1-6 1,2 2 122,5-9 0,-5 0-249,5-6 0,-11-3 136,-2-3 1,-2 3-252,1-3 631,-3-5 0,0 0 0,1-9 0</inkml:trace>
  <inkml:trace contextRef="#ctx0" brushRef="#br1">27548 5137 7873,'0'-25'541,"0"-1"160,0 3 0,-2 10 213,-5 6 1,3 5-357,-9 2 1,0 0 376,-6 0 1,6 9-401,1 4 0,1-3-373,-2 3 1,2-6 206,5 5-325,4-7 1,-7 5 297,9-3-557,0-5-625,0 6-1185,0-8-2088,0 0 3110,9 0 0,-5 0 89,9 0 914,-9 0 0,13 9 0,-6 2 0</inkml:trace>
  <inkml:trace contextRef="#ctx0" brushRef="#br1">28607 5137 7229,'0'-19'0,"0"0"-644,0 0 0,0 0 1868,0-1-739,0 1 0,-7 0-92,1 0 1,0 6-142,6 0 1,0 6 536,0-5-456,-9 7 0,7-5 193,-5 3-227,5 5-72,2-6 1,2 16 45,5 5 0,-3 4-46,9 2 1,-7 1-5,7-1 1,-6 9-10,5 4 0,-7 4-238,1 2 1,-4 1 77,-2-1 1,0 1-228,0-1 1,0 1-47,0-1 0,-2 3 142,-4 4 0,1-11-283,-7 5 1,7-7 111,-1 0 1,-3-2-83,3-5 1,-3-10 72,3 5 1,4-12-417,-5 5-171,5-9 37,2 5 397,0-9 1,0-9 134,0-4 0,0-4-233,0-2 0,9 0 508,4 0 0,0-3 0,6-4 0,-4-1 0,10-5 0,5-5 0,0 7 0</inkml:trace>
  <inkml:trace contextRef="#ctx0" brushRef="#br1">28934 5099 7873,'11'-19'973,"-3"0"-121,1-1-248,-7 10-390,7 1 0,-9 11-83,0 5 0,-9 3 96,-4 10 1,-4-6-86,-2 6 0,4-5 85,-4 10 1,4 3-157,-11-2 1,5 8 36,1-2 0,1-2-205,0 2 1,0-2-23,-1 2 1,10 4 56,3-4 1,5-2-71,2 2 1,2-8 97,5 2 0,5-5 53,14-2 0,-2-2-25,8-4 0,0 2-66,6-8 1,1 5 70,-1-5 0,-8-1-409,-4-6 0,2 0-142,-3 0 1,-5-2 252,-8-4 1,-7 1-671,1-7 1,3 5 506,-3-6 1,1 1 461,-7-8 0,0 1 0,0 0 0</inkml:trace>
  <inkml:trace contextRef="#ctx0" brushRef="#br1">29531 5041 7873,'0'-25'149,"0"-1"1,0 2 576,0 3-340,0 2 0,0 6-42,0 0 0,-2 9 58,-5-3 0,3 5-126,-9 2 1,0 7 77,-6-1 1,0 9-103,0-2 0,6 4 162,0 2 1,0 1-83,-6-1 1,2 2-119,4 5 0,-2-3-200,9 9 0,-1-2 160,7 2 0,0 9-208,0-9 0,0 9 34,0-9 0,2 4-45,5 3 0,3 3-112,10-3 1,-1 4 59,0-11 1,7-5 21,-1-1 0,1 2 81,-7-2 0,1-7-13,-1-6 0,-6-3-1,0 3 1,-1-4-479,8-9 0,-8 0 49,1 0 1,-6 0-127,6 0 0,-7-2-764,7-5 1,-9 3 609,2-9 0,3 0-313,-3-6 1030,1 0 0,1 0 0,3-1 0</inkml:trace>
  <inkml:trace contextRef="#ctx0" brushRef="#br1">29897 5330 7789,'0'-19'299,"0"-1"1,0 8 237,0-1-408,0 0 0,6-6 98,0-1 1,1 8 297,-7-1-97,0 0 170,0-6-336,8-1 1,-3 3 56,8 5 0,-7-3-280,7 8 1,-7 1 75,7 6 0,-7 0-93,7 0 1,0 2 115,6 4 0,-6 5-331,0 8 0,-7 0 124,7 1 0,-6 1-230,6 5 0,-9-3 85,2 9 0,-4-8-59,-2 2 0,0 1 134,0-1 1,0 2 66,0-3 0,0-3-11,0 3-4,-8-3 0,4-3 1,-9 0 0,8-6 7,-1 0 1,2-9 402,-3 3 57,5 3-7,-6-8-171,8 7 0,0-11-111,0-5 1,0 3 154,0-9 0,0 7-30,0-7 0,2 0 9,4-6 1,-4 0-87,5 0 1,1-7-86,-1 0 0,6-2 100,-7 3 1,7 1-164,-7-8 1,7 7 24,-7-7 1,3 8 29,-3-2 0,3 5-60,4 2 1,-2-1 74,-5 1 0,-4 0 113,5 0-61,3 0 247,-8-1-139,7 10 5,-9 1-57,0 9-32,0 0-81,0 9 1,0-5-106,0 9 1,-7 0 60,1 6 0,0 0-80,6 0 1,0 3-9,0 3 1,0-3-72,0 3 1,0 3 88,0-2 0,0 6 36,0-7 0,2 8-116,4-8 1,3 7 92,4-6 0,4 6 7,-4-6 0,4 6-14,2-7 0,-6-1-194,0-11 1,-3 4-212,3-4-200,4-5 238,-6 1 1,2-9-182,0 0-245,-9 0 0,7 0 279,-5 0 0,-4-2-248,5-5 1,-3 5 135,2-4 677,-4-5 0,15 0 0,-6-8 0</inkml:trace>
  <inkml:trace contextRef="#ctx0" brushRef="#br1">30590 5638 7914,'0'-11'1388,"8"-6"-926,-6 15-7,7-7 238,-9 1-265,0 6 410,0-7-143,0 9-267,0 0-312,0 9 1,0-5 55,0 9 1,0-7 41,0 7 0,0 0 27,0 6 0,0 0-568,0 0 0,0 1 80,0-1 0,0 0-41,0 0 1,-6 1-60,-1-1 1,1 0 119,6 0 0,-2 1-69,-5-1 1,5-6-166,-4 0-186,3-1 46,3-1-1079,0 6 856,0-15 1,0-2 823,0-13 0,0-4 0,-8-10 0,-3-3 0</inkml:trace>
  <inkml:trace contextRef="#ctx0" brushRef="#br1">30532 5253 9017,'11'0'2853,"-3"0"-3187,-8 0 0,2 0 148,5 0-864,-5 0-16,6 0 598,-8 0-1022,0 0 701,9 0 789,-7 0 0,15 0 0,-6 0 0</inkml:trace>
  <inkml:trace contextRef="#ctx0" brushRef="#br1">30936 5484 7873,'13'-7'-73,"0"1"-1,2 2 1533,-7 2-449,10 2-620,-8 0 0,1 2-83,-5 4 0,3-2-41,-3 9 1,1 0 74,-7 6 0,0-6-71,0 0 0,0 0-84,0 6 0,0-6 28,0 0 0,-7 0-204,1 6 0,-7 2 87,7 5 0,-7-5-997,6 5 461,-8-5 1,5-2-207,-10 1 1,8-3-1344,-1-4 805,9 4 55,-14-7 371,8 1 757,-1-2 0,2-11 0,9-5 0,0-4 0,0-8 0</inkml:trace>
  <inkml:trace contextRef="#ctx0" brushRef="#br1">31206 5234 7873,'0'-13'712,"0"0"-39,0 0-235,0 3 43,0-8 411,0 16-504,0-6 1,6 10 304,1 4 126,-1-4-488,-6 16 0,0-8-100,0 9 1,2-6-18,5 0 0,-5 0-165,4 6 1,3 3-102,-3 3 1,3-3-5,-3 3 1,-2 3-60,9-2 1,-6 6 110,5-7 1,-1 10-397,2-3 0,2-2 162,-9 2 0,7-9-201,-6 3 1,5-5 150,-5-2 0,6-6-646,-7 0-178,0-9 359,3 14 80,-7-16 1,7 4 220,-9-12 1,6 1 87,1-7 0,-1 5 364,-6-6 0,0-8 0,0-9 0</inkml:trace>
  <inkml:trace contextRef="#ctx0" brushRef="#br1">31417 5272 8007,'0'-11'2093,"0"3"-2025,0 8 0,-2 0 97,-4 0 1,2 8 56,-9 5 1,2 4-9,-2 3 0,-2-1-187,9 0 0,-9 3 19,2 3 1,2-3-145,-1 3 1,5-3-592,-6-3 0,9 0 402,-2 0 1,-3 1-1516,3-1 746,-1 0 415,7 0 641,0 1 0,0-10 0,0-1 0</inkml:trace>
  <inkml:trace contextRef="#ctx0" brushRef="#br1">31687 4926 8174,'19'0'821,"-6"0"-398,0 0 1,-7 0 161,7 0-264,-9 8 0,7 5-16,-4 13 1,-5-5-36,4 5 0,3 2 60,-3-3 0,1 10-64,-7-3 0,6 4-106,0 2 0,1-1 54,-7-5 0,0 4-64,0-4 0,0 5-52,0 1 1,0 1 53,0-1 1,0-8-68,0-4 1,0 1 42,0-1 1,-2 6-92,-5-6 0,5-1 111,-4-5 1,1-1-269,-1 0 1,4-6 30,-5 0 15,-3-9-105,8 5-221,-7-9-633,9 0 409,0 0-1807,-9 0 1042,7-9 536,-15-2 1,9-8 852,-5 0 0,-4 0 0,6-1 0</inkml:trace>
  <inkml:trace contextRef="#ctx0" brushRef="#br2">13148 4272 7900,'-13'-3'0,"0"-3"0,7 4-657,-7-5 444,9 5 196,-13 2 0,12 0 100,-7 0 1,7-2 190,-1-4 1,2 4 74,-3-5-132,5 5 1,-6 0 108,8-4 32,0 3 0,-7-7-39,1 3 1,-1 3 190,7-9-178,0 9 1,7-13-109,-1 4 0,9 2 102,-2-2 1,4 3-84,2-3 1,1-4-7,-1 4 0,6 2-86,1-1 0,8 5 27,-2-6 0,-2 7-259,3-7 1,-8 9 93,7-3 1,-8 7-242,1 7 0,-3-3 139,-3 9 1,-8 2-257,-5 10 0,-4-1 159,-2 8 0,0-6-21,0 6 0,-6-9 4,0 3 0,-9 2-43,2-3 0,-4 1 105,-3-7 1,1 1-407,0-1 309,0 0-40,-1 0 232,10-8-133,1-2 393,9-9 1,2 0-95,5 0 0,3 0 136,10 0 0,-1-7 7,0 1 1,0-1-82,1 7 0,1 0-342,5 0 0,-7 2 83,0 5 1,0 1 51,-6 5 0,2 4 42,-2-4 1,2 4 101,-9 2 1,1 1 84,-7-1 1,-2 0-138,-5 0 0,-3 7-1,-10 0 1,-1-1 38,-5-5 0,3-1-180,-9 0 1,0-2 99,-7-4 0,7 2-39,0-9 0,6 7 54,-6-6 1,9-1 40,-3-6 1,5 0-76,1 0 1,1 0 128,0 0 0,0-2-65,-1-4 0,7 1 115,1-8-63,7 9 15,-12-13-246,15 15 166,-6-7 1,8 7-684,0-4 255,0 4-925,0-7 51,0 9-451,8 0 1107,-6 0 0,13-2-72,-8-4 661,8 3 0,-5-14 0,10 7 0</inkml:trace>
  <inkml:trace contextRef="#ctx0" brushRef="#br2">10953 8370 7717,'0'-19'-35,"0"0"0,0-1 228,0 1 0,0 6 24,0 0 0,-2 7-1,-4-7 1,4 7 13,-5-7 1,5 7-222,2-7 0,0 6 140,0-6 1,0 7-64,0-7 0,2 9 80,5-2 1,-3-3 36,9 3 0,-7-3-18,7 3-170,0 3 13,6-5 0,-2 10 66,-4 4 1,2 5-307,-8 8 0,1-4 88,-1 5 1,-5-5-90,4 10 0,-4-3 12,-2-3 0,0 2 22,0 5 0,-2-5 149,-4 5 0,4-5-34,-5-1 1,5-8 24,2 1-60,-9 0 150,7 6 1,-6-6-37,8 0 209,-9-9 111,7 5-195,-7-9 7,9 0 0,0-2 21,0-5 15,0 5-26,0-7 52,0 1-19,0 6-361,9-7 124,2 1 1,2 6-174,-1-5 138,1 5 80,6 2-40,1 0 1,-1 2 19,0 5 1,-6-5 102,0 4 0,-7 3-90,7-3 0,-6 7 254,5-7-192,-7 9 1,5-6 171,-3 4-180,-5 4 0,6-13 44,-8 9-1579,0-9 723,0 5-1249,9-9 1152,-7-9 864,15-2 0,-6-8 0,8 0 0</inkml:trace>
  <inkml:trace contextRef="#ctx0" brushRef="#br2">11011 8274 7900,'-6'-13'-373,"-1"0"317,-8 9 1,11-7 149,-9 5 97,9 4-174,-13-7 155,15 9 65,-7-8-20,1 5 41,5-5 0,-7 8-54,3 0 1,5-2 339,-4-5-152,4 5 40,2-6-237,0-1 1,0 5 13,0-9 0,0 7-39,0-7 0,0 6 203,0-6-179,0 1 0,6-8-9,1 1 1,5 6-15,-5 1 1,8 1 79,-2-2 1,4-2-56,2 9 1,0-7-197,0 6 0,1 1 84,-1 6 1,7 0-161,-1 0 1,1 2 57,-7 5 0,7 3-119,0 9 0,-1 7 33,-6 0 1,-1 8-45,-6-2 1,-3-2-36,-9 2 0,0 0-63,0 7 0,-9-7-35,-3 0 1,-8-7 111,-5 7 1,1-2-3,-8 2 1,0-2 43,-7-4 0,3-5 55,4 5 0,-2-5-5,8-1 1,0-7 9,7-1 0,0-7 201,0 1 0,6-4 17,0-2 362,9 0-209,-5 0-103,9-8-90,0 5 75,9-14-35,1 15-43,10-15 0,-1 15-61,0-4 0,0 3-22,1 3 0,-1 0-81,0 0 0,7 0 106,0 0 0,6 0-30,-7 0 1,10 0 23,-3 0 0,-2 0 24,2 0 1,0 0-32,6 0 0,-1 3 0,-5 3 0,-5-4-48,-7 5 77,-1 3-746,0-8 322,-8 15-659,-3-14 384,-8 5-430,0-8-666,0 0 1,9 0 1728,4 0 0,4 0 0,2 0 0</inkml:trace>
  <inkml:trace contextRef="#ctx0" brushRef="#br2">13572 8870 7629,'0'-10'-1390,"0"1"1613,0 9-98,0 0-16,0-8 29,0 5 7,0-5-7,0 8 245,0-9-148,0 7-106,0-6 1,0 5 236,0-3-156,0 4-82,0-7 1,0 7 115,0-4 263,0 4-136,0-7 184,0 9-281,0-8 70,0 5-43,0-5 40,0-1 110,0 7-98,0-6-34,0 8-69,0-9-178,0 7 135,0-7 5,0 9-297,0 0 76,-9 0 1,7 9-104,-5 4 0,5 4 35,2 2 1,-2 0-27,-4 1 1,4 1-8,-5 5 1,3-3-80,-2 9 0,3-8 167,-3 1 0,2 3-21,-3-2 0,5 2 62,-4-3 1,4-3-99,2 3 169,0-3 1,0-3-141,0 0 317,0-8-139,0 6-61,0-15-51,0 7-244,0-9-2621,0 0 598,-9 0 2251,7 0 0,-15-9 0,6-2 0</inkml:trace>
  <inkml:trace contextRef="#ctx0" brushRef="#br2">17961 9159 7900,'11'0'-1690,"-1"-6"2100,-3-1 13,-5 1-529,6 6-556,-8-9 337,9 7 129,-7-7 181,7 9 15,-9-8 0,8 6 0,-6-7 0,7 9 0,-9 0 24,0 0-23,8 0-1,-5 0 0,5 0 0,-8 0 0,0 0 0,9 0 0,-7 0 0,6-8 0,-8-3 0</inkml:trace>
  <inkml:trace contextRef="#ctx0" brushRef="#br2">24256 8793 7900,'11'-8'318,"-5"-5"460,5-4-230,-9-2 194,7-1-526,-1 1 1,-4 6 52,9 0 0,-6 9-25,5-2 0,-5 2-16,6-3 0,-7 5-11,7-4 0,-7 3-172,7 3 0,-6 7-369,5-1 0,-7 9 225,1-2 1,-4 11-295,-2 1 1,0 9 226,0-2 1,-2-2-93,-4 2 0,-3 1-1,-4 5 0,-4-2-115,4-4 1,-2 3 38,3-10 1,-3 1 114,8-7-149,-8 9 14,13-7 826,-6-1 0,10-12-274,4-8 1,1-11 3,12-8 0,-4 0-38,10-7 0,-1-4 269,2-2 1,-5-2-91,5 2 1,1-4 38,-1 4 1,2-5-119,-2-1 1,-5 6-70,5 0 0,-5 2-52,-2-2 1,1-5 49,-1 5 0,0 4-158,0 3 0,-2 3 213,-4 3-351,4 0 117,-14 0-137,5 8 57,-8 2 0,-2 18 129,-4 4 0,-5 0 128,-8 6 1,-7-4-92,0 11 1,1-3-26,5 3 0,1-3-3,0 9 1,0-6-215,-1 6 1,3-8-123,4 1 1,5 3-153,8-2 0,0 6 6,0-7 0,8 1 106,5-7 0,13 1 20,6-1 0,4-2 61,3-4 0,6 2 219,0-9 1,0 3-73,-7-3 0,-2-4-375,-3 5 1,-6-5 123,-7-2 0,-1 0-603,0 0 0,-8-2 202,-5-5 729,-4 5 0,-2-15 0,0 6 0</inkml:trace>
  <inkml:trace contextRef="#ctx0" brushRef="#br2">25353 8793 6366,'0'-19'3575,"2"8"-3072,5 5 0,-3-3-106,9 3 1,-7 0-154,7 6 0,0 0-1,6 0 0,1-7-27,-1 1 1,0-1-289,0 7 0,1 0 99,-1 0 1,-6 0-632,0 0 1,-7 0-680,7 0-659,-9 0 617,5 0 836,-9 9 0,0-5 489,0 9 0,-3 0 0,-3 6 0,-5 0 0,-8 1 0,0-1 0,6 0 0,0 0 0,7 1-61,-7-1 1,7-2 60,-7-4 743,8 4-510,-3-6 0,8 1 1420,0 1-621,0-9-238,0 5 1,8-11-320,5-5 1,-2 3-332,2-9 0,0 7-219,6-7 0,-6 7-425,0-7 0,-3 6-63,3-5 0,2 5 372,-9-6 0,9 3-1062,-2-3 0,-2 2 486,2 5 1,-7 1 766,7-7 0,0-1 0,6-6 0</inkml:trace>
  <inkml:trace contextRef="#ctx0" brushRef="#br2">26277 8543 7602,'0'-19'-329,"0"0"1,-6 6 1566,0 0-335,-1 9-358,7-13-85,0 15 0,0-7 44,0 9 1,0 2-103,0 5 1,-6-3-145,-1 9 0,1-1-42,6 8 1,0-7-99,0-1 0,0 3 69,0 11 1,0-5-99,0 5 0,0-2-23,0 1 1,0-1-251,0 8 0,0-2-79,0 2 0,0 2 146,0-8 0,0 8-67,0-2 0,0 2 94,0-2 1,0 2 94,0-8 1,6 2-60,1-2 1,-1-5 4,-6 5 0,0-11-569,0-3 1,2-7-109,5 1-566,-5-4 1,9-2 125,-5 0 1166,-4-8 0,15-3 0,-6-8 0</inkml:trace>
  <inkml:trace contextRef="#ctx0" brushRef="#br2">21484 5522 7882,'-28'-8'-62,"2"3"1,-1-5 0,9-1-1230,8 0 896,3 7 446,7-4 1,2 8-13,5 0 0,4 0 211,8 0 0,0 0 312,0 0 0,3 0-288,3 0 1,1-3-44,13-3 0,-5 4-180,11-5 0,4 3 40,2-2 0,5 4-182,2-5 1,6 5 148,0 2 0,7-2-192,-7-4 1,2 3 27,-2-3 0,-6-3-74,0 3 0,-11 0-409,-15 6-311,4-9 900,-23 7 0,-4-15 0,-20 6 0</inkml:trace>
  <inkml:trace contextRef="#ctx0" brushRef="#br2">21272 5715 7914,'-30'0'651,"-6"0"-129,23 0 0,7 2-439,25 4 1,11-1-665,15 7 1,4-5 426,9 6 1,-1-9 180,1 2 0,0-4 137,0-2 1,-1 0-108,1 0 0,0-2-266,0-4 1,-1-3 131,1-3 1,0-6-160,0 6 0,-1-6-56,1-1 292,0 0 0,8-9 0,3-2 0</inkml:trace>
  <inkml:trace contextRef="#ctx0" brushRef="#br2">7007 13931 7891,'19'-9'-37,"0"7"0,-1-9 185,-6 5 283,6 4-437,-8-7 0,3 3 85,0-1 101,-9 1 1,5 4 279,-9-4 213,8 3-63,-6-5-122,7 8-58,-9-9 31,0 7-169,0-6-110,0 8 1,-2 0-267,-5 0 0,-5 0 36,-14 0 0,-4 0 3,-9 0 1,-1 0 132,-5 0 1,-4 0-25,-9 0 1,-6 0-158,0 0 0,-9 0 91,2 0 1,-4 0-345,-2 0 0,3 0 160,3 0 0,-2 0-130,9 0 0,2 6 46,11 0 1,-3 1 145,9-7 1,9 2-42,10 4 54,5-3 1,10 7 6,5-3 5,4-5 0,10 6-494,5-8 0,4 0 237,2 0 0,7 0 356,0 0 0,8-8 0,-4-3 0</inkml:trace>
  <inkml:trace contextRef="#ctx0" brushRef="#br2">5948 14008 7985,'-19'-11'2490,"8"3"-1914,3 8-347,8 0 1,0 8-7,0 5 0,0 4-8,0 2 1,2 0-466,4 1 0,3 5 363,4 1 0,4 6-40,-4-6 0,6 6-139,6-7 0,-1 10 94,8-3 0,0 2-25,7-2 0,-1 4 47,1-4 0,6 5-236,-1 1 0,8-6 50,-7 0 0,0-6-518,-7 6 1,-6-8 158,0 1 0,-8-3-11,2-3 0,-11-8-1068,-3-5 840,-7 5 734,3-9 0,-8 6 0,9-8 0,-7-8 0,15-3 0,-6-8 0</inkml:trace>
  <inkml:trace contextRef="#ctx0" brushRef="#br2">6622 14681 7807,'-13'0'0,"0"0"193,0 9 0,1-7 333,-1 4 0,8-1 155,-1 1-263,-5-4-192,9 7 7,-6-9 1,8 2-147,0 4 1,-2 3 79,-5 4 0,3 4-96,-9-4 0,-2 12-204,-11 7 1,3 5-121,-9 1 1,-9 3 60,-10 4 0,-5 4 68,-2 9 1,1-1-77,-1 1 0,2 0 169,5-1 1,-3 1 129,10 0 0,7-9-114,12-4 1,12-11 70,6-2-88,5-8-2,2 4 1,9-18-33,4-3 1,10-5 60,3-2 1,-1 0 160,-5 0 1,7 0-177,6 0 1,3 0 123,2 0 0,1 0-71,-1 0 1,3 0-16,4 0 0,2 0 66,4 0 1,5 2 3,-5 4 1,3-4 27,-3 5 0,9 4 108,-9 1 0,1-1 11,-14 2 0,-6-7-73,0 7 0,-10-6-198,-3 5 254,0-7-356,-17 12-634,7-15-31,-9 6 1,0-10-1482,0-4 2284,0-5 0,17-25 0,4-5 0</inkml:trace>
  <inkml:trace contextRef="#ctx0" brushRef="#br2">2752 9120 7848,'-19'3'0,"-2"1"0,-3 2 218,-1-1 19,-1-3 1,7-2-282,-1 0-94,1 8-18,0-6 0,0 7 200,-1-9 1,8 0 135,-1 0 114,0 0-79,-6 8 1,6-5-238,0 3 141,9-4 0,-3-2-77,14 0 1,6 0 64,12 0 1,7 0 15,13 0 1,15-2-35,17-4 1,9-5-17,10-8 0,9-7-218,-51 13 1,1 0-1,4-1 1,2 1 178,-1-1 0,2 2 0,3 1 0,0 1 3,-1-3 1,0 0 0,-1 2-1,-2 1 7,1 0 1,-2 0 0,1 1 0,-2-1-18,-4 0 1,-1 1 0,47-2-22,-24 5 0,-11 4 58,-8 2 0,-3 2-63,-10 4 0,0-2-7,-6 9 0,-1-6-128,1 5 1,-1-7-278,1 1 0,-9-4-80,-5-2 0,3 0-328,-2 0 855,8 0 0,-4-17 0,9-4 0</inkml:trace>
  <inkml:trace contextRef="#ctx0" brushRef="#br2">5448 7966 8115,'-20'-19'1310,"10"8"-856,-7-6-617,14 15-24,-14-7-33,15 9 635,-6 0-70,8 0 156,0 0-362,0 9 1,0 1 6,0 10 0,0-5-87,0 4 1,8-4 46,5 11 0,-2 1-123,2-1 1,-1 10 57,8 3 0,-1 6-96,0 6 0,2 13 20,5 0 1,-4 20-277,3 12 0,-3 2 299,-13-44 0,1 1 1,9 52 5,-9-53 0,-1 1 1,1 2-1,0 0-15,0-3 0,-1 1 0,4 47 3,0-6 1,-9-8-15,2-11 0,3-9 55,-3-3 0,1-8 92,-7-5 1,2-5-61,4-9 1,-4-2 115,5-3 0,-5-6-170,-2-7 750,8-1-1491,-5-9 469,14-1 271,-7-18 0,10-10 0,-1-11 0</inkml:trace>
  <inkml:trace contextRef="#ctx0" brushRef="#br2">2598 2809 7251,'-2'0'-189,"7"7"265,20-1 1,16 0 116,17-6 0,8 0-70,11 0 0,11 0 63,8 0 1,9 0-332,-48 1 0,1-2 0,1 1 1,0-2 265,2 0 1,0-2-1,-6 0 1,-1-1-55,0-1 1,1 0 0,52-5 43,-4 4 1,-1 3-228,-5-9 1,-10 9 213,-3-2 0,-12 1-259,-1-1 1,-9 4 61,2-5 1,-15-1-169,-10 1 0,-9-1-53,-11 1 0,-8 3 174,-5-9 0,-14 7-306,-12-7 452,-7 0 0,-29-6 0,-4 0 0</inkml:trace>
  <inkml:trace contextRef="#ctx0" brushRef="#br2">3580 2194 7910,'-38'-18'0,"-1"6"0,3-3 1299,4 8-852,4-8 0,17 22-459,5-1 0,6 11 39,6 9 1,5 6 34,8 13 0,0-2 116,1 8 1,8 0-55,4 7 0,-2 6-2,2 0 0,0 9-146,6-3 0,-6 5-256,0 2 1,-2 7 177,2-1 0,-2-6-158,-4-7 0,-5-1-91,5 1 1,-5 3-108,-1-9 1,-7-2 92,-1-10 1,-1-5-371,2-9 735,13 1 0,-16-7 0,10 0 0,-10 0 0</inkml:trace>
  <inkml:trace contextRef="#ctx0" brushRef="#br2">5640 981 7966,'-6'-19'0,"-1"0"0,3 0 0,2 8 0,10 2 0,5 9 0,4 2-85,3 5 0,-1-3-217,0 9 1,0 0 1119,1 6 1,-1 2-401,0 5 1,3 4-34,3 9 1,-3 8-141,3 4 0,3 7-127,-2 6 0,-1 6 5,-5 14 0,-1 3-398,0 10 0,-6 5 311,0 1 0,-10-48 0,0 1-115,4-1 0,-1-1 1,-2 49 118,3-7 1,-3-2 4,2-11 0,-3 1 121,3-7 1,-4-9-55,-2-4 1,2-4 113,5-2 0,-5-7 29,4 0 1,-4-14-38,-2 1 0,7-12-89,-1-1 1,1-10-18,-7-2 0,0-6 384,0 6-475,0-9-572,0 4 170,0-8-144,0 0 230,0-8 1,-3 4-676,-3-9 0,-5 6 55,-8-6 915,0 1 0,0-8 0,-1 1 0</inkml:trace>
  <inkml:trace contextRef="#ctx0" brushRef="#br2">7661 14989 7810,'-8'-11'-1177,"-3"-6"1128,-8 15 218,0-15 83,-1 15-83,1-7-148,0 9 1,2 3 136,4 3-169,-4-4 0,13 7 68,-9-9-155,9 8 0,-7-6 2,4 5-366,5-5 129,-6-2 191,8 0 3234,0 0-2747,-9 0-267,7 0 21,-7 0 1,7 0 61,-4 0 59,4 0-37,-7 0 17,9 0 0,-2 0 227,-4 0-266,4 0 0,-7 2 117,9 4-258,0-3 1,2 5 83,5-8 0,-3 0-77,9 0 0,-1 7-11,8-1 0,5 0-113,1-6 1,6 0 120,-6 0 0,8 0-121,-2 0 1,4 0 9,3 0 1,6 0 60,0 0 1,2 0-50,-2 0 1,-5 0 65,5 0 0,-10 0-186,-3 0 0,-2-6 100,2 0 1,-4-1-146,-9 7 0,-6-2-514,-1-4 222,-7 3 0,5-7-455,-3 3 0,-5 3 235,4-9 752,5 0 0,0-14 0,8-3 0</inkml:trace>
  <inkml:trace contextRef="#ctx0" brushRef="#br2">8624 14258 7810,'0'-19'289,"0"-1"1,0 8 270,0-1-26,0 0-43,0 2-1,0-6 50,0 15-99,0-7-75,0 9-158,0 9 0,0 2-104,0 8 1,0 0-42,0 0 0,6 7-132,1 0 0,-1 8 47,-6-2 0,2 6 79,5 7 1,-5-4-145,4 4 0,-3 4 35,-3 2 1,0 5-38,0 2 1,0-1 62,0 1 1,6-2-26,0-5 0,1 3 87,-7-10 1,0 1 3,0-6 0,0-3 83,0-4 1,6 2-81,1-8 323,-1 0-251,3-7 1,-5-2 55,9-4-309,-9-5-406,5-8-301,-9 0 18,0-8 0,0 4 280,0-9 1,0 0-995,0-6 1541,0-1 0,0-7 0,0-3 0</inkml:trace>
  <inkml:trace contextRef="#ctx0" brushRef="#br2">9298 14566 7956,'-17'-2'588,"4"-5"-245,-4 5 1,12-6 153,-7 8 104,7 0-160,-12 0 173,15-9-114,-15 7-65,15-7-333,-7 9 0,9 2 118,0 5 1,0-3-260,0 9 1,9 0 42,4 6 0,4 2-194,2 5 0,9 6 65,4 13 1,4-2-65,3 8 0,1 7 100,5 6 0,5 2-91,7-2 0,-5-4-35,-1 4 0,-6-10 171,6-3 0,-8-10 18,2-3 1,-11-8-19,-2-11 0,-15-1-374,3-6 186,-5-3 155,-5-9 0,-1-9-1245,-9-3 1,0-6 734,0-1 1,-2-6 586,-5-1 0,5-8 0,-6 4 0</inkml:trace>
  <inkml:trace contextRef="#ctx0" brushRef="#br2">10049 14470 11346,'-13'19'403,"0"0"0,2 2-195,-2 5 0,-10 4-195,4 8 1,-7 10-42,0 3 0,-4 4-73,-8 3 1,-1 6 43,1 0 0,-3 9 55,-4-2 0,5-5-299,-5-2 0,-2-4 177,2-2 0,0 4 3,6-5 1,9-3 135,5-16 0,5-8-104,8-4 68,-5 4 1,14-15-230,-3 4 100,4-13 70,2 3 1,0-11-178,0-5 62,0 5 0,0-8-473,0 3 0,2 3 223,4-9 0,-3 0 445,3-6 0,-4-9 0,-2-2 0</inkml:trace>
  <inkml:trace contextRef="#ctx0" brushRef="#br2">10857 14316 7550,'0'-11'-1427,"9"2"1223,-7 9 226,6-8 415,-8 6-130,0-7-126,0 9 0,0-2 36,0-4 87,0 3-65,0-5-14,0 8 1361,0 0-1305,0-9-94,0 7 25,0-6-5,0 8 36,0 0-271,-8 0 26,6 0-3,-7 0 5,9 0-1204,0 0 1,9 0-1,1 0 1</inkml:trace>
  <inkml:trace contextRef="#ctx0" brushRef="#br2">10934 14335 7810,'11'-13'-333,"-5"0"0,-4-2 0,-2 5 1618,0-3-810,0 0 1,0-6-196,0-1 0,0 8-66,0-1 1,0 6 200,0-5-30,0 7 57,0-12-330,0 15 1,-2-7 337,-4 9-349,4 0 68,-15 0 0,8 9-165,-4 4 1,-2-2-70,9 1 1,-9 1-75,2 6 1,2 7 10,-1 0 0,-1 8 114,-7-2 1,3 4-217,4 3 1,-4 6 46,5 0 1,1 6-224,-2-6 1,9 2 120,-3-2 0,5-5-158,2 5 0,0 2 165,0-2 0,2 7 211,5-8 1,3 1-87,10-6 0,5-1 143,1 1 0,6-7 277,-6 0 1,8-9-177,-2 3 0,4-7 285,3-6 1,-7-4-135,0-9 0,-6-2 23,6-5 0,-9-10-215,3-9 0,2-8-93,-2 2 0,-1-6 31,-6-7 1,5 2 64,-5-8 0,5 8 99,-11-2 0,-3-2-118,3 2 1,-9-6 188,3 6 1,-5 0-47,-2 6 0,0-5-73,0-1 1,0 0 40,0 6 0,-6 1 35,-1-1 1,-6 3 675,7 4-520,-9-4 1,4 14-469,-8-3 1,0 12 84,-1 6 0,5-1-78,-4 1 0,9 1-101,-16 6 1,9 8-129,-9 5 0,5-2-3,1 2 0,1 0-164,0 6 0,6-6-675,0 0 418,9-9-625,-5 13 672,9-15 731,0 15 0,0-15 0,0 7 0,0-1 0,0 3 0</inkml:trace>
  <inkml:trace contextRef="#ctx0" brushRef="#br2">11877 14566 7810,'13'23'251,"-2"-1"1,0-5 467,-1 0 1,-3 0-229,6 2 1,-9 0-323,2 1 1,-1-7 50,1-1 1,-4-5-421,5 6 230,-5-9-999,-2 4 696,0-8-2834,0 0 3107,0-8 0,8-3 0,3-8 0</inkml:trace>
  <inkml:trace contextRef="#ctx0" brushRef="#br2">12340 14162 7810,'-13'0'2076,"0"0"-1117,9 0-624,-14 0 1,8 8 83,-9 5 0,-1-2-150,1 2 0,2-1-262,4 8 1,-4-1 32,4 0 0,2 0-16,-1 1-1,7-1-398,-1 0 1,6 7 224,6-1 1,7 1-360,13-7 0,-3 7 210,9 0 1,-2 1-80,2-1 0,3 2 99,-10 4 1,1 2 111,-7-8 0,-2 8 11,-4-2 1,-4-2 134,-9 2 0,-4-8-64,-9 1 1,-9-1 14,-16 1 1,-1-5-502,1-1 0,-7-2 208,0-11 1,0 1 362,7-7 0,-1 0 0,1 0 0</inkml:trace>
  <inkml:trace contextRef="#ctx0" brushRef="#br2">12224 14027 7810,'-11'19'2387,"-6"9"-1712,15-7 0,-6 7 100,8-9 1,8-6-323,5 0 0,-2-6-97,1 5 0,1-7-134,7 1 1,1-2-60,5 3 1,-5-5-40,5 4 1,1-4-145,-1-2 1,6-2-1067,-6-4 0,8 2 595,-2-9 0,-2-2-1511,2-11 0,-2 5 267,2-5 1735,5-4 0,1 0 0,11-8 0</inkml:trace>
  <inkml:trace contextRef="#ctx0" brushRef="#br2">13110 14604 7161,'0'-19'-82,"-7"6"340,1 0-157,-1 9 0,7-7 52,0 5 202,0 4 4,0-15 63,-8 15-86,6-16 0,-13 14-10,8-9 1,-1 9 122,1-2-62,5 4 0,-9-1 191,5-3-424,4 4 1,-9-7 239,5 9-197,4 0-143,-7 0 233,9 0-245,0 0 36,0 9 1,2 2-149,5 8 0,-3 0 28,9 0 0,6 7-150,7 0 1,1 8 66,-1-2 1,4 4 108,9 3 1,-1 1-231,1 5 0,8-2 55,4 8 0,2-8 87,-1 2 1,-5-4 30,-9-3 0,1-2 60,-1-4 0,-8 3-75,-4-10 0,-11 1-77,-2-7-540,-9-8 206,5 6-34,-9-15 1,-3 7 139,-3-9 1,4-2-40,-4-5 1,1-1 95,-1-5 1,4-4 335,-5 4 0,7-11 0,7-1 0,-3-3 0,9 2 0,-7 3 0,7-9 0,0-9 0,6-8 0</inkml:trace>
  <inkml:trace contextRef="#ctx0" brushRef="#br2">13803 14508 7810,'-9'-11'18,"1"-6"139,-5 4 217,-4-4 1,12-2-86,-8 0 0,9 6 263,-2 0-137,4 9 144,2-5-72,0 9 536,0 0-926,-9 0 1,5 9 34,-9 4 1,7 4 87,-7 2 1,0 7-312,-6-1 0,-3 10 77,-3-3 1,1 10-112,-8 3 1,2 9 25,-2-3 0,-4 5-21,3 1 0,-3 3 53,-2 4 0,-1-4-60,1 4 0,8-4 46,4-2 0,-2-7 59,2 1 1,3-16 10,10 2 0,2-14-40,5-5-114,4 0 92,-7-16 0,11 5-92,5-8-362,-5 0 338,15-8 1,-13-1-159,9-4 1,-8-4 58,1 4 0,-4 3-1452,-2-3 1205,9 0 1,-7-6 534,4-1 0,5 1 0,0-9 0,8-2 0</inkml:trace>
  <inkml:trace contextRef="#ctx0" brushRef="#br2">28973 4541 7588,'-20'0'-1000,"7"0"1039,1 0 0,5 0 56,-6 0-215,9 0 152,-13 0 1,13 0 30,-9 0 91,9 9 21,-5-7 0,7 6 12,-4-8 236,3 0-185,-5 0 1,8-8-40,0-5 0,0 2-34,0-2 1,-2 0-75,-5-6 0,5 0-3,-4 0 0,4 0 4,2-1 0,0-5-145,0-1 0,2-2 7,4 3 1,-4 3 76,5-4 0,3 3-97,3-3 0,-2 11 53,2-4 1,0 4-4,6-4 0,0 2-32,0 4 0,3-2 8,3 9 0,-1-1-1,8 7 0,0 0-95,7 0 0,1 0 16,5 0 0,4 0 46,9 0 0,0 0 51,0 0 0,-1 0-8,1 0 0,2 0 0,4 0 0,-4 0 26,4 0 1,-4 0 15,-2 0 0,2 0-11,4 0 1,-4 0 6,4 0 1,-11 0 25,-1 0 0,-1-2-40,7-4 1,-9 3 111,-4-3 0,-11 2-65,-2-3 0,0 5 60,7-4 0,-9 4-10,-4 2 1,-5-2 6,-2-5 0,3 5-91,3-4 1,5 3-17,9 3 0,-7-6-130,0 0 1,2-1 55,11 7 0,-4 0 17,4 0 0,-5-6 43,-1-1 1,-1 1-28,1 6 0,-9 0 34,-5 0 0,-10 2-12,-2 5 1,-6-5 42,5 4 0,-7 5 117,1 2 1,-4-3 56,-2 3 0,-2-6-41,-4 5 1,1-1 34,-7 2 0,5 4-43,-6-4 1,9-3-15,-2 3 1,-3 0 33,3 6-57,-1 1 1,7-1-30,0 0 1,0 2-128,0 5 1,7-4-9,-1 3 0,9-3 73,-2-3 0,-2 6-88,1 1 0,-5 0-2,6-7 0,-9 0-89,2 0 0,3-6-244,-3 0 12,1-9 0,-5 5 33,4-9 367,-4 0 0,16 0 0,-8 0 0</inkml:trace>
  <inkml:trace contextRef="#ctx0" brushRef="#br2">29223 7331 7797,'13'-17'104,"0"4"1,-3-4 260,3 4 1,4-2-39,-4 2 0,4-2-95,2 9 0,7-7-186,0 7 1,-1-1-5,-5 7 1,-1 2-91,0 5 1,5 4-26,-5 8 0,4 9 172,-10 4 1,-4 4-263,-3 2 1,-4 10 8,-2 3 1,-6-2-147,0 2 1,-12-6 126,-1 7 1,0-3-86,-7 2 0,5-6 62,2-13 0,-1-4 47,1-9 8,0 0 71,8-8 0,5-5 308,12-12 1,11-5-128,9-8 0,8-9 263,-2-4 0,5-4-147,1-3 1,-2-1 219,-3-5 0,1 4-114,-9-4 0,1 3 15,-7-3 1,5 4-113,-5-4 1,3 7 204,-16 6 60,0-5-83,-6 16-322,-8 2 1,-3 10 62,-8 9 0,0 11-182,-1 8 0,1 2 9,0 11 0,6-2 1,0 2 0,9 3-126,-2-10 0,3 7-344,3-6 0,0 2-228,0-3 1,11-3 316,8 3 0,3-5-301,10-7 1,-7 4 208,8-5 1,-8-1-162,7 2 0,-2-9 647,2 3 0,-4-5 0,-9-2 0,9 0 0,2 0 0</inkml:trace>
  <inkml:trace contextRef="#ctx0" brushRef="#br2">30108 7408 7797,'-8'-19'420,"-1"6"-168,-4 0 918,5 9-742,8-5 0,0 11-253,0 5 1,0-3 43,0 9 0,8 0-161,5 6 1,4 0-56,3 0 0,1 1-179,5-1 1,-5 0 100,5 0 0,2-1-162,-3-6 1,1 5-313,-7-4 0,0-2-70,1 2 146,-1 0 0,0 4-22,0-4 1,-6 2 494,0-9 0,0 9 0,6-4 0</inkml:trace>
  <inkml:trace contextRef="#ctx0" brushRef="#br2">30647 7273 7797,'-12'0'364,"-1"0"0,6 0-48,-5 0 1,-1 0 5,-7 0 0,1 9-89,0 4 0,-9 6-138,-4 7 0,-2-3 11,2 9 0,-5 0-142,5 7 1,-11-1-341,-1 1 0,5-1 248,7 1 1,2-7-270,-2 0 1,0-9-79,13 3-132,-5-5-218,22-1 399,-7-1 1,12-2 425,3-4 0,13-13 0,11-11 0</inkml:trace>
  <inkml:trace contextRef="#ctx0" brushRef="#br2">30878 7331 7797,'13'-6'-1064,"-2"-3"594,-2-2 1,-1 5 469,-2-7 1913,-3 9-779,14-13-384,-7 15-338,10-16-219,-1 16 0,-6-6-107,0 8 0,-7 0 88,7 0 1,-7 0-120,7 0 0,-9 2 66,3 4 1,1 5-236,-1 8 1,1 1 53,-1-1 0,-5 2-388,4 5 0,-4-3 78,-2 9 1,-2 0-83,-4 7 1,2-7 157,-9 0 1,0 0 18,-6 7 1,2-7 126,4 0 0,-4-9-62,4 3 0,2-5 198,-2-1 1,7-3-149,-7-5 163,9 6 0,-3-16 24,14 4 1,3-12 138,10-7 0,5-11-17,1-1 1,8-9-69,-2 1 1,-2-3 299,2-2 0,0-1-154,7 1 1,-3-7 214,-4 0 1,-2 0-136,-4 6 0,-5 1 74,5 0 0,0 1 267,-7 5-294,5 4-167,-22 9 1,4 8-32,-12 5 1,-5 4-169,-8 2 1,-3 8 58,-3 5 0,1 4-73,-8 3 0,9 5 98,-3 1 0,4 2-287,3-3 0,2-3 96,4 3 1,-2-1-436,9 2 0,-1-5 178,7 5 1,0 1 19,0-1 0,11 0-16,8-7 1,3-2 36,10-4 1,0 4 13,6-4 0,1-3 111,-1 3 0,1-8-512,-1 1 722,1 5 0,-9-9 0,-2 6 0</inkml:trace>
  <inkml:trace contextRef="#ctx0" brushRef="#br2">29916 8255 7797,'0'-13'534,"0"0"0,0 7 346,0-7-568,0 8 1,0-5 126,0 3-395,0 5 46,0-6 1,0 16-77,0 5 1,-7-2-25,1 2 1,0-1-264,6 8 1,0-1-199,0 0 0,6 0 190,0 1 1,9-3-27,-2-5 0,4 6 81,3-6 0,5-3-133,1-3 1,2-3 55,-3-3 0,-1 0 52,8 0 0,-2-9 251,2-4 0,2-6 0,-8-7 0,0-4 0,-7-8 0</inkml:trace>
  <inkml:trace contextRef="#ctx0" brushRef="#br2">29916 7908 7797,'0'13'0,"0"0"0,0-7 320,0 7 1,0-6 254,0 5-228,0 1-116,0 6-233,0-8-892,0 6 725,0-15 0,2 7-1521,4-9 1690,-3 0 0,14-17 0,-7-5 0</inkml:trace>
  <inkml:trace contextRef="#ctx0" brushRef="#br2">28337 7312 7668,'-6'-30'0,"-1"4"-356,3 5 0,-4 2 1001,1-1 0,1 7 342,6 1-289,-9-1-249,7 2-199,-6 3 1,8 10-168,0 4 1,0 5 81,0 8 1,0 9-99,0 4 0,0 4-179,0 3 0,0 6-227,0 0 1,0 2 96,0-3 1,0-3-248,0 4 0,-3-4 91,-3-3 1,4 1 111,-5-1 1,5 1 31,2-1 1,0-8-15,0-4 0,9-7-89,4-6 1,10-5 356,3-8 0,17-17 0,-3-4 0</inkml:trace>
  <inkml:trace contextRef="#ctx0" brushRef="#br2">29204 7062 7210,'-9'19'920,"-4"0"0,-12 9-642,-8 4 0,-9 13-195,-3 6 1,-7-2 81,7 3 1,1-10-312,5 3 0,3-6 135,4-7 1,12-4-633,14-9 464,4 0 1,6-8-65,9-5 1,2-4-323,17-2 0,2 0 212,11 0 0,-4 0 99,4 0 1,-7 0 253,-6 0 0,5 0 0,-7-8 0,8-3 0</inkml:trace>
  <inkml:trace contextRef="#ctx0" brushRef="#br2">29473 6927 7797,'0'-11'-27,"0"-6"-33,0 15 760,0-7 1,-8 12-221,-5 3 1,-7 7-230,-5 12 1,1-1-91,-8 8 1,-6 2-76,-7 11 0,-2 4-42,2 9 0,4 0-259,-4 0 1,7-1-239,6 1 1,4 0 215,9-1 1,8-1-368,4-5 0,7 3 247,7-9 0,12 6-171,13-6 1,5 2 527,1-2 0,9-7 0,4 1 0,3-3 0,-3-10 0,5-1 0,-7-5 0</inkml:trace>
  <inkml:trace contextRef="#ctx0" brushRef="#br2">32380 6869 7797,'13'0'-8,"0"2"155,2 5 1,-5-5 71,3 4 1,-6-1-1,5 1 0,-5-2-91,6 9 0,-7-6 57,7 5 1,-7 8 0,7 5 0,-9 7-28,3-6 0,-5 15-90,-2-3 1,0 13-96,0 1 1,0 1 35,0-2 1,-9 5-61,-3-5 1,-5 3 38,-3-3 0,1-4-704,0-8 1,-7-1 158,0 1 0,-8-7 557,2 0 0,4-9 0,1 5 0</inkml:trace>
  <inkml:trace contextRef="#ctx0" brushRef="#br2">14399 14412 7797,'0'-19'-608,"0"-1"-607,0 1 2683,-8 0-615,6 0-742,-15-1 1,14 8 238,-3-1-287,4 8 1,2-5 194,0 3-22,0 5 169,0-6-266,0-1 0,6 5 37,1-9 0,8 7-32,-2-7 0,4 0 34,2-6 1,2 2-67,5 4 0,-3-4-11,10 4 1,-1-2-147,6 2 0,3-2 46,4 9 0,-5-1-105,5 7 0,-4 2 49,-3 5 1,-1 6-154,-5 12 1,-4 5 39,-9 9 1,-6 8 26,0 4 0,-9 5 29,2 1 0,-12-5-133,-7-1 1,-6 0 40,-7 7 0,3 6 76,-9 0 0,6-6 41,-6-7 1,2-6-30,-2 7 0,-2-10 232,8 3 1,0-6 212,7-7 117,0-4-165,-1-9-64,10-9 0,8-3-45,8-14 0,9-3-63,-2-9 0,10-3 65,3-3 0,2 3-57,-3-4 1,3-1 55,4 1 1,5 0-74,-5 7 1,2 0-102,-2 0 1,4 8-9,-3 5 1,3 3-109,2 3 0,-8 9 151,-4 4 0,2 4-130,-2 2 0,-9 9-136,-11 4 1,3-2 45,-3 2 0,0-8-991,-6 1 822,0-3 1,9-12-506,4-3 0,6-7 452,7-7 1,6-6 407,13-12 0,4-5 0,9-9 0</inkml:trace>
  <inkml:trace contextRef="#ctx0" brushRef="#br2">16171 14681 7797,'-20'0'0,"1"2"0,0 3 207,0 1 1,-1 0 11,1-6 0,0 7-55,0-1 0,1 3 219,6-3-1,-6-4-46,16 16-127,-6-16 4,8 6 0,8-8-17,5 0 1,6 0-166,7 0 0,-2 0 84,8 0 1,2 0-188,11 0 0,-2-2 29,8-4 1,0 4-27,7-5 1,0-1 52,0 1 1,-1 1-155,1 6 0,6 0-23,0 0 0,7 0 56,-7 0 1,0 0-136,-6 0 1,-9 0 59,-4 0 0,-6 0-634,-7 0 34,-4 0 345,-18 0 0,-5-7 3,-18 1 464,0-1 0,-32-1 0,4-3 0</inkml:trace>
  <inkml:trace contextRef="#ctx0" brushRef="#br2">16729 14373 7730,'0'-10'2290,"0"1"-1876,0 1-50,0 5 96,0-5-236,0 8 1,0 8-35,0 5 1,0 13 9,0 6 0,0 4-196,0 3 1,0 8 12,0 4 0,0 7-42,0 6 0,6-4-52,1 4 1,5 2-120,-5-2 0,1 1 105,-1-8 0,1-5-29,5-1 0,2-10 8,-8-3 0,1-4-33,-1-15-460,-5 5 1,8-22 248,-3 5 0,-3-7-275,9-7 1,-9-6-66,3-12 696,3-5 0,1-9 0,8 1 0</inkml:trace>
  <inkml:trace contextRef="#ctx0" brushRef="#br2">7546 13892 7614,'-13'-6'-435,"0"-1"0,7-5 400,-7 5 1,7-1 275,-7 1 0,6 5 40,-5-4-128,-1 4-30,-7 2 1,1 0-36,0 0 0,6 0 313,0 0-193,0 8 1,-4 5-31,5 13 1,-3-5-133,8 5 1,-6 6 93,7 6 0,-7 9-122,7 11 1,-1 10 63,7 9 1,0 11-415,0 15 1,0-46-1,0 1 270,0 6 0,0 0 0,0-1 0,0 0-17,0 2 0,0-1 0,0-4 1,0-1-17,0 3 0,0-2 1,4-1-1,1-2-56,0-2 0,3-1 0,11 44-40,7-8 0,3-15-205,10 2 0,8-15-110,4-4 506,5-9 0,4-4 0,4-5 0,7-10 0,3-11 0</inkml:trace>
  <inkml:trace contextRef="#ctx0" brushRef="#br2">17980 14604 7620,'0'-19'0,"0"0"-917,0 0 676,9-1 0,-5-5 278,9-1-38,-9 0 0,11 5 110,-9-5 1,9 5-28,-2-5 1,-2 5 116,2 2 1,0-7 82,6 0 1,-6 1-106,0 5 1,-3 1 377,3 0-27,4 0-49,-6-1-106,0 10-197,-3 1 1,-14 11-4,-1 5 1,-8 6-15,3 12 0,-12-1-132,-2 8 0,1 6 24,5 7 1,3 9-365,4-3 1,-2 5 184,9 1 1,-7 7-211,7 1 0,-1 7 116,7-1 1,3 4-23,3 2 1,5-7-2,8 1 0,7-16-37,-1 3 1,3-11-15,-2 4 0,4-16 88,8-3 1,-1-15-45,-5-4 1,6-9 114,1 2 0,-7-6 137,6-6 0,-4-13 0,5-11 0</inkml:trace>
  <inkml:trace contextRef="#ctx0" brushRef="#br2">18750 14835 7612,'0'13'122,"0"0"777,0 2-862,0-7 19,0 1 1,9-9-293,4 0 0,10-2 159,3-5 0,8-3-35,-2-10 0,7-1 30,6-5 1,-3 5-115,10-5 1,-10 7 21,3 6 1,-4-4-194,-3 4 0,-1 3-25,-5-3 392,-4 0 0,0-6 0,1-1 0</inkml:trace>
  <inkml:trace contextRef="#ctx0" brushRef="#br2">19674 14104 7928,'-8'11'653,"6"6"1,-7-13-606,9 9 1,0-7 41,0 7 1,0-6-286,0 5 0,0 1 80,0 6 1,6 3-71,1 3 0,1-1 134,-1 8 1,-3 0-142,9 7 0,-2 5-29,1 1 1,6 2 126,-6-2 1,-1-10-593,2 3 686,0-4 0,6 5 0,0-1 0</inkml:trace>
  <inkml:trace contextRef="#ctx0" brushRef="#br2">20290 13758 9195,'-10'2'258,"3"4"1,5 5-286,2 8 1,6 9 13,1 4 1,1 4-54,-1 3 1,-3 8 61,9 4 0,-7 13-129,7 7 1,-2 2 55,2-3 1,-5 5-28,-8-5 0,0 5 52,0 2 1,0 5 48,0-6 0,-8-3 28,-5-15 1,-4 0-78,-2-1 1,-1-16-94,1-9 1,0-11-316,0-8-454,-1-4 914,1-9 0,8-9 0,3-1 0</inkml:trace>
  <inkml:trace contextRef="#ctx0" brushRef="#br2">20926 14162 7397,'-11'0'2648,"2"0"-2243,9 0 441,0 0-646,0 8 1,2 3-217,5 8 0,4 0 74,8 1 1,0 10 117,0 8 1,9 9-396,4 11 0,-2 2-433,2 4 0,0 4 291,7 9 1,-1-4 80,1 4 0,-3-13-364,-4 7 1,-4-16 236,-9-4 1,-2-10 406,-4-2 0,4-9 0,-6-11 0</inkml:trace>
  <inkml:trace contextRef="#ctx0" brushRef="#br2">21619 13969 7612,'-26'49'0,"0"-4"0,1-6 722,5-7 1,1 6-245,0 1 1,-7 1-606,1 12 1,-8-1 37,8 7 1,-9-7-11,1 0 0,-3-1 113,-2 1 1,-1 5-149,1-5 1,-1-2 11,1 2 0,5-2 87,1 3 1,9-1-201,-3-12 1,13 1 63,7-14 1,4 0 170,2-7 0,8-9 0,3-1 0</inkml:trace>
  <inkml:trace contextRef="#ctx0" brushRef="#br2">22543 14335 7593,'-20'0'-320,"1"0"379,0 0 1,0 0-248,-1 0 0,1 0 83,0 0 1,0-7 149,-1 1 0,3-3 67,4 3 1,3-5 91,3-8 0,5 0-34,-4 0 0,4-3-76,2-3 0,2 1 99,4-8 0,-2 2-67,9-2 0,-2-2-170,2 8 1,2 7 368,-9 6 419,9 0-484,-4 3 0,0 3-106,-5 14 1,3 5-86,-3 14 1,0 13 60,-6 12 1,0 13-320,0 7 0,0 6 151,0 6 0,0-4-460,0 4 1,0-1 241,0 1 0,0-10-82,0 4 0,-6-13 73,0 0 1,-1-13-1,7-6 0,-2-6-381,-4-7 0,1-7 646,-8-12 0,1 4 0,-8-6 0</inkml:trace>
  <inkml:trace contextRef="#ctx0" brushRef="#br2">22442 14143 7580,'0'-20'-216,"9"1"819,-7 0 86,6-1-380,-8 10-145,0-8 1,0 14-132,0-9 0,-2 9 60,-4-2-77,4 3 0,-9-3 231,5-1-115,3 1 45,-14 6 26,15-9-222,-15 7 152,15-6 506,-7 8-135,9 0 414,0 0 0,0 8-608,0 5 1,0-2-63,0 2 0,0 2-241,0 11 1,7-3 126,-1 9 1,0 1 86,-6 5 1,0 7-36,0 0 0,0 11 12,0 2 0,3 2-544,3 11 0,-4 0 163,5 6 1,-5 1-368,-2-1 0,0-6 268,0-1 1,0-9 48,0-3 0,8-5 64,5-14 1,4-3 41,3-10 1,-1-13-30,0 0 0,3-9-8,4-4 1,4-15 58,8-4 1,8-20-8,-1 1 0,8-14 99,-1 1 1,-3-7-106,3-7 1,-11 5 499,-3-4 0,-8 1-174,-10-1 0,-1 4-51,0-5 1,-8 5-40,-4 2 1,-5 7-36,-2-1 1,-2 3 94,-5-3 1,-4 12-50,-8 7 0,0 3 83,-1-2 1,1 4-78,0 9 0,-1 2-69,1 4 1,0 4 38,-1 9 1,1-6-233,0-1 0,-1 1 0,1 6-352,0 0-220,-1 0 268,1 0-232,8 0 0,-4 2 274,9 5 0,-1-3-86,7 9 1,3-2 113,3 1 0,-4 6-83,5-6 0,-3 6 78,2 1 1,-4-6 27,5 0 1,2 0 149,-3 6 0,0-6 188,-6 0 0,7 0 0,-1 6 0,9 0 0,-6 1 0,4-1 0,13 0 0,-5 0 0</inkml:trace>
  <inkml:trace contextRef="#ctx0" brushRef="#br2">23563 14432 7595,'11'0'78,"0"0"639,-5 0-195,-4-8 0,9 6 321,-4-5 132,-5 5-597,6 2 0,-6 0-95,5 0 0,-5 2 5,4 5 0,-3 3-102,-3 10 1,0-1-212,0 0 0,0 1-255,0-1 0,0-6-352,0 0 0,0-7-654,0 7-1203,0-9 1886,0 5 0,0-18 229,0-3 1,8-12 373,5-2 0,4-17 0,3 2 0</inkml:trace>
  <inkml:trace contextRef="#ctx0" brushRef="#br2">24066 13718 7595,'-13'2'0,"0"4"0,0-4 1299,-6 5 1,6-3-609,0 2 0,0 5-337,-6 9 1,8-5-733,5 4 1,-3-4 293,3 11 1,1 2-16,12-3 0,-3 10 141,9-3 0,6 4-243,7 3 1,6 0 129,-6-1 0,6 7-12,-6 0 1,0 1 122,-7-8 1,-2 7 243,-4 0 0,-4 7-96,-9-7 1,-4 0 31,-9-6 0,-9-1-382,-16 1 1,-10-3 98,-3-3 0,-5-5-643,-2-9 0,-9-6 49,-4 0 1,5-9-200,1 2 1,12-6 409,1-6 0,11-7 446,3-13 0,8-4 0,10-8 0,10-18 0,1-4 0</inkml:trace>
  <inkml:trace contextRef="#ctx0" brushRef="#br2">23679 13969 7595,'0'-20'0,"0"1"0,0 0 1088,0-1-700,0 10 0,2-1 642,5 5-685,-5 3 1,9-5-160,-5 8 0,-2 0 266,9 0 1,0 0 16,7 0 0,5 6-336,1 1 1,8-1 75,-1-6 1,10 0-464,2 0 1,8 0 219,-1 0 0,4 0-582,2 0 1,0-2 279,0-4 0,-7 1-407,1-8 0,-3 7 224,3-7 0,-5 9 20,-8-3 0,-3-1 27,-3 1 0,1 1-61,-8 6 1,-3-2 532,-10-5 0,4 5 0,-6-6 0</inkml:trace>
  <inkml:trace contextRef="#ctx0" brushRef="#br2">24704 14201 8566,'-9'10'1107,"7"-1"1,-7-7-521,9 4-241,0 5 0,7 9-141,-1-1 0,3 2-62,-3 5 0,-1 4-138,8 9 1,-1-1 76,8 1 0,-1 6-163,0 0 0,1 7 78,-1-7 0,3 8-338,3-1 0,-3-5 103,4-2 1,-3-4-11,3-2 0,-5-7-101,5 0 1,-11-8-592,-2 2 1,0-7-1,4-11 940,-4-14 0,2-7 0,-8-19 0,-1 0 0,-6-7 0</inkml:trace>
  <inkml:trace contextRef="#ctx0" brushRef="#br2">25284 14316 7580,'0'-12'163,"0"-1"0,0 6 351,0-6 239,0 9-270,0-4-289,-9 8 0,-2 8-111,-8 5 1,4 6 74,-4 7 1,1 11-51,-14 8 1,6 8 87,-6-1 0,0 10-72,-7 2 0,1 9-57,-1-2 0,0-4-96,1-3 0,6-4-189,-1-2 1,10-8-350,-3-5 0,4-13-231,3-6 0,2-5-78,4-1-343,-4-1 1219,15-8 0,-7-3 0,9-8 0,0 0 0</inkml:trace>
  <inkml:trace contextRef="#ctx0" brushRef="#br2">25728 14220 7235,'0'-19'-356,"0"-1"1,0 7 1058,0 0-345,0 1 1,0-8-47,0 1 0,7 6-99,-1 0 1,1 0 61,-7-6 1,0 6-31,0 0 0,0 7 149,0-7 179,0 9-418,0-5 1,2 9-83,4 0 0,-4 11 4,5 8 0,-5 3-140,-2 10 0,2 0 39,5 7 1,-3 1-75,9 5 1,-9 5-121,2 8 0,3 0 105,-3 0 0,3 2-24,-2 4 0,-5-4 24,4 5 0,-4 1-130,-2-1 0,0-3-14,0-11 0,-6 3-197,-1-9 1,-1-6-478,1-7 626,5-8 1,-4-5 304,12-13 0,5-12 0,8-5 0</inkml:trace>
  <inkml:trace contextRef="#ctx0" brushRef="#br2">26811 14684 7268,'-20'0'392,"1"0"389,0 0-281,-1 0-111,1 0-1,8 0-107,3 0-96,8 0 1,2 0-212,4 0 1,7 0 94,13 0 1,4-3-182,9-3 1,8 2 74,5-9 1,3 6-1,3-3 1,0-1-55,0 0 0,0 5-41,0-7 1,-2 2-146,-4-2 1,4-2 118,-5 9 0,-10-7-348,-2 6 1,-14-1-146,1 1-311,-13 5 962,-4-6 0,-18 8 0,-4 0 0,-4-9 0,-11-2 0,-2-8 0</inkml:trace>
  <inkml:trace contextRef="#ctx0" brushRef="#br2">27236 14181 7589,'-19'0'574,"8"-8"-58,-6 6 53,15-7-351,-16 9 0,16 2-52,-4 5 0,4-3 10,2 9 0,-7 0-1,1 6 1,-1 2-10,7 5 0,0 4 19,0 9 1,-6 6-222,-1 0 0,1 9 59,6-3 1,0 11-111,0 3 1,2-1-131,5-6 1,-3 0-145,9 0 0,0-2 79,6-5 0,-6 1-137,0-13 1,0 4-48,6-11 0,0-11-618,1-1 1084,-1-14 0,9 3 0,2-9 0</inkml:trace>
  <inkml:trace contextRef="#ctx0" brushRef="#br2">28744 14007 7708,'-11'0'-1363,"-6"0"1029,15-8 334,-7-3 0,1-8 0,-3-1 0</inkml:trace>
  <inkml:trace contextRef="#ctx0" brushRef="#br2">28744 13872 7708,'-13'-6'-130,"0"-1"1,2-1 172,-2 1 1,-4 5-15,4-4-56,-4 3 1,-2 3-41,-1 0 0,8 0 153,-1 0 1,6 0 93,-6 0 211,9 0-187,-13 0 266,15 0-63,-7 0-33,9 0 1045,0 0-1275,0 9 1,0-5 4,0 9 1,0-6-126,0 6 0,0-7 49,0 7 0,0 0-77,0 6 1,0 0 72,0 1 0,2 1-96,5 5 0,6 10 5,12 10 1,-1 7 74,8-1 1,0 10-124,7 2 1,0 16 61,-1-3 1,-1 13-382,-5 0 0,3 5 342,-10 1 0,8-1 22,-8-5 0,1-13-56,-7-12 1,-1-5-61,-6-2 1,6-2 105,-5-5 0,2-4 5,-3-8 1,6-7 25,-5 0 1,4-8-60,2 2 392,0-5 1,1-8-540,-1 0-157,-8-9-140,6 5 29,-15-9 1,7-9-29,-9-4 0,-2-4 167,-5-2 1,-4-3 338,-8-3 0,-9-5 0,-2-9 0</inkml:trace>
  <inkml:trace contextRef="#ctx0" brushRef="#br2">29672 14316 7690,'-20'-2'96,"-1"-2"1,-3-5 207,-2-1 1,7 5-199,6-1 182,0-5-709,3 9 327,1-6 95,9 8 1,2 6 135,5 0 1,3 9 1,10-2 0,1 4-86,5 3 1,-2 6-42,8-1 0,6 10 38,8-3 1,1 11 31,-2 2 1,-2 9-93,8-3 0,-5 7 46,5 6 0,-6 3-218,7 4 1,-9 4 96,2-4 0,-7-5-192,-5-1 0,-5-14 48,-9-6 1,0-6-139,1-7 1,5-6-57,1-13 0,0-5 423,-7-8 0,1-8 0,-1-3 0</inkml:trace>
  <inkml:trace contextRef="#ctx0" brushRef="#br2">30290 14278 7826,'-11'2'0,"5"4"0,4 5 0,2 8 0,0 9-6,0 5 1,-7 10 105,1 2 0,-9 15 150,2-2 0,-13 10 72,-6-3 1,-4 8-108,-3-2 0,0 2-53,1-3 1,-1-3-61,0-9 1,9-7 26,4 1 1,1-5-77,5-2 1,-1-2-233,14-17 0,-5 6-2,5-6 0,1 0-735,6-7 210,8-8 0,3-3-14,8-8 720,9 0 0,2-17 0,9-4 0</inkml:trace>
  <inkml:trace contextRef="#ctx0" brushRef="#br2">30715 14046 7683,'0'-19'771,"0"-1"0,3 3-704,3 4 1,5 5-505,8 8 0,9 0 253,4 0 0,7 2 129,6 4 1,-4 5 70,4 8 0,-6 1-8,-7-1 1,2 0 1,-8 1 0,-2-1-63,-12 0 1,-3 7-76,-9 0 1,0 8 132,0-2 0,-11-2-35,-8 3 1,-2-3 30,-12 2 1,1 4-8,-7-3 1,9-6 6,5-1-27,3-4 0,11-3-115,5 0 0,8-8 87,11-4 0,8-5-105,18-2 1,6 8 118,0 5 0,3 4-5,-3 3 1,-5 8 212,6 4 1,-12 6-84,-2 7 1,-17 5 71,-2 8 1,-9 0-32,-4 0 1,-2-7 171,-4 1 1,-14-3-72,-12 3 1,-11-5-92,-2-8 0,-11-3-41,-2-4 1,0-4-82,-6-9 0,4-8-393,2-4 1,0-7 217,0-7 0,2-6 161,4-12 0,-3-14 0,5-10 0</inkml:trace>
  <inkml:trace contextRef="#ctx0" brushRef="#br2">31798 14432 9893,'0'-10'-265,"0"1"0,9 11 238,3 5 1,14 3 85,6 10 1,5 8 140,2 4 0,8 6-142,4 8 0,5 9-61,2 10 1,0 8-141,0-2 1,-8-5 169,-5-1 0,-4-5-112,-3-2 1,-1-9-300,-5-4 1,-11-11-190,-8-1 0,0-16-129,7 2 702,-1-12 0,9 1 0,2-8 0</inkml:trace>
  <inkml:trace contextRef="#ctx0" brushRef="#br2">32571 14432 8609,'11'0'-404,"6"9"1,-6 2 319,8 8 0,-2 0 106,-4 1 1,-4 8 180,-9 4 1,0 6 155,0 8 1,-4 1-12,-9 4 0,-2 5-30,-18-4 1,1 3-127,-6 3 1,-1-2-260,0-4 0,3-3-16,3-4 0,-1-8-436,8 8 1,3-17 223,10 4 1,2-2 294,5-4 0,4-1 0,-7-5 0</inkml:trace>
  <inkml:trace contextRef="#ctx0" brushRef="#br2">29904 15823 8413,'-9'-10'98,"7"1"0,-9 9 62,5 0 0,-3 9-21,-4 4 0,-6 6-163,0 7 1,-3 12 63,-10 14 1,8 12-287,-2 7 0,5 4 147,2 3 1,1-8-53,6 1 1,5-15-215,14 2 0,12-19 127,13-1 1,7-21 61,6-4 1,-2-8 69,8-5 0,-8-15 145,2-5 1,-6-12-88,-7 0 1,1-5-28,-14-1 0,2-1 41,-14 0 1,-1 1 284,-6-1 0,-6 3 118,-1 3 1,-10 3 222,-2 5 1,0 3-196,-7-4 0,2 5 142,-2 2 0,5-1-290,-5 1 1,5 6-241,1 0 1,7 9-1353,1-2 811,7-5 532,-3 0 0,8-17 0,0-2 0</inkml:trace>
  <inkml:trace contextRef="#ctx0" brushRef="#br2">30696 16384 7652,'0'13'0,"0"0"844,0 2 0,-6 2-325,-1 2 0,1-6-114,6 0 0,0 0-383,0 6 1,0-6-679,0 0-16,0 0 46,0 6 1,0-6-394,0 0 748,0-9 0,2 2-407,4-12 678,5-5 0,17-17 0,2-2 0</inkml:trace>
  <inkml:trace contextRef="#ctx0" brushRef="#br2">31527 16133 7647,'-10'0'1182,"1"0"1,3 2-1890,-1 4 156,1-4-349,-3 7 824,7-9-129,-15 9 315,15-7-94,-7 15 129,9-6 1,2 8-47,5 0 0,6 9 70,12 4 0,3-2-88,4 3 1,5 7-4,-5 12 1,5-3 66,1 3 1,-8-1-66,-4 7 1,-4-6-41,-3-1 1,-8-8 3,-5 2 1,-6-10-159,-6-3 0,-7-15-78,-13 2 1,-4-12-209,-9-1 0,1-8 100,-1-11 300,9-8 0,-7-26 0,7-3 0</inkml:trace>
  <inkml:trace contextRef="#ctx0" brushRef="#br2">31373 16268 7644,'8'11'0,"3"6"0,8-4 0,9 4 1839,5 2 1,20 0-879,12 1 0,8-7-2181,4 0 1,9-9-38,4 2 1,5-12-587,1-7 1582,-8-13 0,-10-4 0,-12-9 0</inkml:trace>
  <inkml:trace contextRef="#ctx0" brushRef="#br2">8911 17910 7663,'0'13'150,"0"0"402,0 2-481,0-7 0,2 1-108,5-9 1,5 0 180,14 0 0,6 0-84,13 0 1,-2 0 7,9 0 1,6-9 68,6-3 0,9 1 2,-2-2 0,-2 2-33,2-2 1,4-4-28,2 4 0,3 3 49,-16-3 0,1 6-63,-7-6 0,0 7-119,0-7 0,-9 9-227,-4-3 1,-13 5-1367,-6 2 1647,4-8 0,-25 5 0,1-5 0</inkml:trace>
  <inkml:trace contextRef="#ctx0" brushRef="#br2">9278 18142 7688,'0'19'353,"0"1"0,2-8 526,5 1 1,-3-6-593,9 6 0,11-9-266,14 2 1,12-3-136,14-3 0,-2 0-400,9 0 1,7 0 229,5 0 1,1-7-14,-7 1 0,-8-1 246,-4 7 0,-7-6-37,-7-1 0,3 1 236,-9 6 1,0 0-341,-6 0 0,8-11 192,4-8 0,14-9 0,4-11 0</inkml:trace>
  <inkml:trace contextRef="#ctx0" brushRef="#br2">32668 15785 7404,'13'-7'-505,"0"1"1014,-9-9-92,13 4-475,-15-8 1,7 6 37,-9 0 1,2 9-133,4-3 403,-3 5-208,5 2 0,-1 2 178,-1 5 0,7 4-102,-7 8 1,9 2-109,-2 5 1,7-2 61,5 8 1,-3 7-91,4 6 0,-3 10-9,3 3 0,-4 3-139,3 9 0,-10 10-68,-2 10 1,-8 4 101,1 3 1,-6-3-9,-6-3 1,-12-8 44,-7-12 0,-10-4-678,3-9 772,-5-9 0,1-2 0,-5-12 0,-6-10 0,-2-7 0</inkml:trace>
  <inkml:trace contextRef="#ctx0" brushRef="#br2">11694 17891 7659,'-25'0'68,"-1"0"1,2 2-1,1 2 408,-3 3 1,4-1-727,-3-6 0,10 0 27,2 0 106,8 0 234,-3 0-58,8-8 0,0 3 38,0-8 1,2 7-2,4-7 1,-1 9 122,8-3 1,0-1-83,6 1 1,7-6 38,-1 7 1,3-1-55,-2 7 0,4-2-130,9-4 1,-3 4 7,-3-5 1,3 5-84,-4 2 0,7 0 120,6 0 0,-4 0-87,4 0 0,-4 0-157,-3 0 0,1 0 61,0 0 1,-1 0-223,1 0 0,0-2 95,-1-4 1,1 1-243,0-8 0,-7 5 515,0-12 0,0-3 0,7-16 0</inkml:trace>
  <inkml:trace contextRef="#ctx0" brushRef="#br2">12854 17234 7697,'-10'0'1214,"-8"0"-1022,16 0-802,-6 0 568,8 8 1,2 3 221,4 9 1,-4 1 79,5 5 1,1 4-75,-1 8 0,6 3-3,-7 4 0,7 7-105,-6 12 0,5-2-69,-5 9 1,6-2 50,-7 2 0,7 2-105,-6-9 0,-1 3-63,-6-3 0,0-12-302,0-1 1,6-10-365,1-9 0,1-6 774,-1-13 0,12-5 0,11-8 0</inkml:trace>
  <inkml:trace contextRef="#ctx0" brushRef="#br2">13840 18065 8675,'0'10'337,"2"-1"-54,5-9 1,3 0-85,10 0 1,6 0-184,-1 0 0,10 0 109,-3 0 0,11 0 27,2 0 1,7 0-59,-7 0 1,6 0-22,-6 0 0,9-2-159,-2-5 0,-3 3-294,2-9 0,-8 7-56,3-7 1,-1 6 192,-7-5 1,5 5-339,-11-6 0,-4 7 139,-2-7 1,2-6 441,-2-7 0,0-8 0,-7 3 0</inkml:trace>
  <inkml:trace contextRef="#ctx0" brushRef="#br2">14323 17620 7648,'-2'30'0,"-4"-4"0,2-4 1578,-9-3-1107,8 0 0,-3 1-857,8-1 0,8 0 48,5 0 1,4 3-63,3 4 0,-1 2 344,0 4 0,1 6 282,-1 1 1,-6 0-117,0 6 0,0-2 40,6 2 1,-6-4-319,0 4 1,-2-4 112,1-3 0,3-8-137,-8-4 0,6-5 138,-7-1 54,1-10 0,1-1 0,3-9 0</inkml:trace>
  <inkml:trace contextRef="#ctx0" brushRef="#br2">16160 17041 7413,'0'-11'798,"0"-6"-949,0 15 0,-2-7 177,-5 9 35,5 0 0,-7 9-118,9 3 1,-2 12 109,-4 2 0,2 15-53,-9-3 0,6 22 56,-6 5 0,7 10-12,-7 9 0,7 6-356,-7 13 0,2 4 354,5-49 0,-1 0 0,-8 49-97,9-3 1,-1-16 14,7-11 0,9-11-122,4-14 1,4-5 61,2-8 0,3-11-60,3-9 1,5-8 19,9-11 0,2-2 56,4-5 84,-4-4 0,6-8 0,-8 0 0</inkml:trace>
  <inkml:trace contextRef="#ctx0" brushRef="#br2">16991 17369 7655,'-6'13'213,"-1"0"0,-6 0 348,7 6 1,-7 0-886,6 1 1,-5 8 115,5 4 0,-1 13-197,1 6 0,-2 12 138,-3 1 0,-6 0 332,6-6 0,1 3-78,-2 3 1,9-6 33,-3 0 0,5-11-101,2-15 0,2-4-8,5-8 1,5-3 136,14-4 1,4-7-83,9-12 0,2-7 19,4-13 1,4-4-37,9-9 1,-2 1 106,-4-1 0,1-6 20,-8 0 1,1-7 112,-8 7 0,-8-6-51,-4 6 0,-13-3 129,-7 3 1,-3 5-99,-3-6 0,-11 6 83,-8 1 1,-3 3 67,-10 3 1,-7 5-109,-6 9 0,-7 8-127,7 5 1,-8 4-26,1 2 1,-8 2-221,2 4 0,4-1-87,16 8 1,1-3-1012,5 3 1257,4 4 0,9-15 0,-1 7 0</inkml:trace>
  <inkml:trace contextRef="#ctx0" brushRef="#br2">18035 17678 7622,'-20'30'554,"8"-2"0,-1-6 0,0 1 395,2 3 1,3 2-862,8-2 0,0-5-800,0 5 0,2-11 427,4-2 1,-2-7-307,9 7-226,-8-9 512,3 5 1,-6-9 304,5 0 0,3-17 0,10-5 0</inkml:trace>
  <inkml:trace contextRef="#ctx0" brushRef="#br2">18808 17176 7652,'-19'13'187,"-1"0"0,-1 2 923,-5 2 1,5 2-842,-5 1 0,2-1-309,-2 0 0,5 0-424,-5 1 1,5 3 339,1-3 0,1 3-158,0-10 1,8 4 176,5 3 1,6-3-23,6-4 0,9 6 87,17 0 0,3 1-157,16 5 1,1 3 113,6-2 0,2 9 219,4-3 0,-4 6 139,5 7 0,-11-2-107,-3 9 1,-8-3 108,2 3 1,-13 1-51,-6-7 0,-13 1-108,-7-2 0,-3-7 26,-3 1 1,-9-9 50,-4-10 0,-13-10-148,-6-3 0,-6-5-304,-8-2 1,3-2-982,-8-5 0,-1-6 75,-6-12 1162,0-5 0,-8-18 0,-3-1 0</inkml:trace>
  <inkml:trace contextRef="#ctx0" brushRef="#br2">18924 17157 7648,'0'19'1495,"0"-6"-1065,0 0 0,2-7 232,5 7 1,3-7-1073,10 7 0,8-6 168,4 6 0,4-7 73,3 7 0,8-7 144,5 7 1,-3-8-23,3 1 1,-1 3-29,7-3 1,-6 0-85,-1-6 0,-8-6-216,2 0 1,3-16 374,-3 3 0,8-22 0,-3 0 0</inkml:trace>
  <inkml:trace contextRef="#ctx0" brushRef="#br2">20026 17137 7650,'0'20'0,"0"-1"492,0 0 1,0 7 665,0 0 1,2 8-2014,4-2 1,5 13 270,9 7 1,-3-3 720,-4 3 0,2 1-152,-9 12 0,3-5 136,-3 4 1,-4-4-48,5-2 0,-7-6-124,-7-1 0,-6-5 50,-12 5 0,-14-8 0,-10 4 0</inkml:trace>
  <inkml:trace contextRef="#ctx0" brushRef="#br2">16082 17987 7652,'-6'13'-124,"-3"-2"1,-1 0 106,-5-1 231,6-5 1,-6 5-559,9-3 230,-1-5 0,9 7 224,5-9 1,3 0 23,10 0 1,6 0 120,-1 0 1,10 0-148,-3 0 1,4 0-22,3 0 0,0 0-68,-1 0 1,-1 0-184,-5 0 164,5 0 0,-7-18 0,8-3 0</inkml:trace>
  <inkml:trace contextRef="#ctx0" brushRef="#br2">22210 17852 7644,'-19'11'153,"0"-5"0,-1-4-174,1-2 0,0 0 70,-1 0 0,1 0-88,0 0 0,-7 0 120,0 0 1,0 0 184,7 0 0,-7 0 135,0 0-65,1 0 1,5 0-50,1 0 0,6-2 12,0-4-249,9 4-7,-5-7 0,11 9-32,5 0 1,12 0 55,13 0 1,13 7-171,7-1 1,12 3 42,7-3 0,5-2-35,1 9 0,0-2-112,0 2 0,1 4 213,-1-4 0,0-2-7,1 1 1,-3-1 15,-4 2 1,-11 2 0,-9-8 0,-14 5-175,2-5 0,-14-1-639,1-6 373,-13 0 1,-4-2-662,-9-4 1086,0-14 0,-17-10 0,-5-8 0</inkml:trace>
  <inkml:trace contextRef="#ctx0" brushRef="#br2">22519 17504 7631,'-10'9'0,"-5"-5"965,8 9 0,1-6-405,6 5 0,0 8-534,0 6 0,0 8-54,0-2 0,0 5-49,0 1 1,6 3 190,1 4 0,8 4 37,-2 9 1,-3 0-11,3 0 1,-2 0-34,2 0 0,4 0-152,-4 0 0,-2-6 88,2-1 0,-9-10-382,2-2 1,-1-1-334,1-6-316,-4-4-365,7-8 702,-9-12 650,0-8 0,8-17 0,3-4 0</inkml:trace>
  <inkml:trace contextRef="#ctx0" brushRef="#br2">24085 17234 7629,'0'-19'-797,"0"-1"0,-2 3 797,-4 4 0,3 2 0,-3 5 0,-5 4 0,7-9-245,-9 5 245,9 4 0,-7-7 266,5 9-223,3 0 0,-7 0 273,3 0-87,5 0-63,-6 0-136,8 0-1,0 0 48,0 9 10,0-7-26,0 6 235,0-8 783,0 0-918,0 9-230,0-7 150,0 7 5,0-9 1091,0 0-936,0 8 25,0-6-73,0 7-94,0 0 0,2-7 53,4 4-23,-4 5-71,7 0 37,-1 8 0,-5 0-62,3 1 0,3-8 19,-3 1 1,3 0 62,-3 6-76,-4 1 1,9-1-2,-5 0 1,-3 3-33,3 4 1,3-5-17,-3 5 1,7 2-35,-7-2 0,7 8 78,-6-2 1,8 5-91,-2 1 0,4 1 15,2 0 0,1 6-4,-1 0 1,0 2 42,1-2 1,-1-4-93,0 4 1,-2-6 24,-4-7 0,4 4-12,-4-4 1,2-2-60,-2 3 0,2-10 86,-8 3 0,6-5-177,-7-1 1,3-7 41,-3 0 0,-4-7-101,5 7-150,3-9-391,-7 5 299,14-9 0,-7 0 53,10 0 0,-1-9 479,0-4 0,9-12 0,2-5 0</inkml:trace>
  <inkml:trace contextRef="#ctx0" brushRef="#br2">24936 18103 7639,'0'20'756,"-9"-1"189,-2 0 1,1 1-866,3-1 1,5-6-1139,2 0 330,0-9 0,2 5 728,5-9 0,3-9 0,10-2 0</inkml:trace>
  <inkml:trace contextRef="#ctx0" brushRef="#br2">25477 17215 7654,'0'10'2364,"-6"1"-1032,-1-5-1549,1-3 1,8 5-304,4-8 1,5 0-478,8 0 1,1 0 717,-1 0 1,0-6 286,1-1 1,-1 1 142,0 6 0,1 0-141,-1 0 0,0 6 175,1 1 0,-1 10-123,0 2 0,-8 3 74,-5 10 1,-3 2 106,-3 11 0,0-2-17,0 9 0,-3-7-126,-3 6 0,-5-1-28,-8 1 0,0 5 65,-1-4 1,1-3-59,0 3 0,6-10-170,0 4 0,9-8 94,-3-6 0,7 1-119,7-14 1,3 2-134,10-14 0,8 6-125,4-7 0,13-8 180,6-11 1,14-13-824,6-6 683,4-13 0,11-4 0,2-9 0</inkml:trace>
  <inkml:trace contextRef="#ctx0" brushRef="#br2">26540 17427 7631,'-13'0'1577,"0"0"-628,9 0-1205,-5 0-610,9 9 1,9 1 778,4 10 0,4-1-32,2 0 1,3 1 106,4-1 0,-5 9-55,5 4 0,2 7 224,-2 6 0,-7-2-21,-6 8 1,-2-1 13,2 1 1,-5-4-155,-8-8 0,-6 0-14,-1-1 0,-10-8-120,-2-4 0,-1-11 86,-5-2 0,-5-11 52,-3-2 0,-3-8 0,-3-12 0</inkml:trace>
  <inkml:trace contextRef="#ctx0" brushRef="#br2">26386 17215 7661,'0'19'802,"0"0"1,0-6-457,0 0 1,10 0 224,10 6 0,1-6-690,11 0 1,-6-2 50,6 2 1,-2 2-3,3-9 0,1 0 66,-8-6 1,2 0-74,-3 0 0,-1 0-77,8 0 0,-6 0-251,6 0 0,-8-8 31,2-5 1,-5-2-197,-2 2 0,1-11 570,-1 5 0,9-13 0,2 2 0</inkml:trace>
  <inkml:trace contextRef="#ctx0" brushRef="#br2">27990 17949 7644,'6'13'0,"3"-3"706,2-1 1,-5 6-481,7-2 0,2-5-510,11-1 1,-3 1 58,10-1 0,-3-1-141,2-6 1,2 0 289,-8 0 0,2 0-17,-2 0 1,-5-2-113,5-4 1,-4 1 113,-3-7 1,-6 1-154,0-2 0,-9 2 51,2 5 0,-3 1 193,-3-7 0,-3 7 0,-3-1 0,-5 4 0,-8 2 0,-7 0-74,0 0 0,-6 8 74,6 5 0,-6 4 198,6 3 0,1-1-80,5 0 0,1 3 185,0 4 1,1-3-6,5 9 1,5-8 76,8 2 1,0 2-49,0-3 1,11 1-138,8-6 0,9-3-248,11-4 0,8-5 103,4-8 0,12 0-992,1 0 947,9-8 0,4-12 0,11-10 0</inkml:trace>
  <inkml:trace contextRef="#ctx0" brushRef="#br2">28956 17601 7523,'11'-9'-436,"6"7"0,-12-13 430,8 9 1,-9-3-230,2 3 290,-4 4 241,-2-7-213,0 9 1,0 2 148,0 5 1,-8 5-94,-5 14 1,-4-2 105,-3 8 0,1 2-178,0 11 0,2-4-98,4 4 1,4-2-147,9 2 0,0-2 74,0 9 0,9-9-13,4 2 0,15-7 35,10-5 0,3-5-110,11-9 1,6-8 6,6-5 0,0-6 49,-6-6 0,-2-5 250,-4-8 0,-7-7-65,-13 0 0,-6-2 238,-13 2 0,2 3-63,-9-9 1,-1 8 46,-12-2 1,-4 5 25,-8 1 1,0-5 124,-1-1 1,1 0-220,0 7 1,-3-1-32,-4 1 0,5 0-559,-5 0 1,5-1 240,1 1 0,1 2-570,0 4 0,-1-11 84,1 5 631,0-5 0,8-4 0,2-2 0</inkml:trace>
  <inkml:trace contextRef="#ctx0" brushRef="#br2">29807 17929 7663,'2'18'1203,"5"-6"-1003,-5 6 1,15-10-419,-4 5 1,2-2-4,-2-5 1,4-4-290,-4 5 0,-2-5 91,1-2 282,-7 0-123,3 0 260,-8-9 0,0-10 0,0-11 0</inkml:trace>
  <inkml:trace contextRef="#ctx0" brushRef="#br2">30155 17273 8920,'13'-7'-910,"0"1"0,-7-3 716,7 3 0,2 1 140,11-8 1,-5 7 401,5-7 1,2 9-123,-2-3 0,8 5 49,-2 2 1,-4 0-140,-2 0 0,2 2-74,-2 5 1,-3 4 3,-10 8 0,-2 2 11,-5 5 1,-3 4-76,3 9 1,-12-1 19,-7 1 1,-4 0-223,-3-1 0,3 1 36,4 0 0,-4-1 49,4 1 1,4 0 133,3-1 1,6-8 0,6-4 1,5 0-16,9-7 1,7 5 14,6-11 1,3-5-160,3-1 0,2-5 91,4-2 0,-4-9-338,4-4 1,-5-6 22,-1-7 363,-9 5 0,7-24 0,-7 4 0</inkml:trace>
  <inkml:trace contextRef="#ctx0" brushRef="#br2">31276 17311 8724,'0'11'-55,"0"0"-1320,0-5 749,0-4 625,0 15 0,7-6-34,-1 8 1,7 1-128,-7-1 0,9 3 225,-2 3 0,4-1 29,3 8 1,-1 0 23,0 7 1,-1-3-33,-6-3 1,3 3 39,-8-4 1,-1-4-124,-6-2 17,0 4 1,-2-11-19,-4 1 0,-5-10 0,-8-10 0</inkml:trace>
  <inkml:trace contextRef="#ctx0" brushRef="#br2">31199 17273 7698,'15'12'455,"4"1"0,-4-6 667,11 6 0,4-3-805,2 3 1,11 2-357,2-8 1,0-1-719,-6-6 0,0 0 493,-1 0 1,1-11-312,0-8 0,-7 0 273,0-7 1,-8-4 301,2-2 0,-5-13 0,-2-5 0</inkml:trace>
  <inkml:trace contextRef="#ctx0" brushRef="#br2">27835 17446 6827,'0'-10'1009,"0"1"-491,0 9-195,0-9-177,9 7 1,2-6-38,8 8 1,2 0-16,5 0 1,0 2-42,13 4 1,-3-1-101,16 8 0,-1-3-323,7 3 0,2-2 207,5-5 1,-5-4-351,4 5 0,-6 1 513,-6-1 0,4-1 0,-7-6 0</inkml:trace>
  <inkml:trace contextRef="#ctx0" brushRef="#br2">13434 6125 7615,'0'-20'-1736,"0"10"1675,0-8 50,0 16-19,0-6 1,-2 8 27,-4 0 1,1 0 2,-8 0-1,9 0 0,-13 0 0,6 0 0</inkml:trace>
  <inkml:trace contextRef="#ctx0" brushRef="#br2">13106 6743 6283,'19'0'-73,"0"0"1,-6 0 52,0 0 6,0-9-12,6 7 98,1-6-42,-1 8 89,-8 0-61,-3 0 6,-8 0-54,0 0-5,-8 0 1,3 6 13,-8 0 0,7 7-7,-7-6-1,0 8-38,-6-2 0,0 2 37,-1-2 0,1 4-32,0-4 0,-1 4 28,1 2 0,-7 0-12,0 1 0,1-3 41,5-4 0,1 4 7,0-15-28,8 7-32,2-9 1,11-7 25,5 1 1,10-9-11,9 2 0,2-4 11,-2-3 0,-5 1-4,5 0 0,2 8-2,-3 5 1,1-3-23,-6 3 75,8-1 1,-7 16 10,5 4 0,-13 12 18,-7 8 1,-4 5-59,-2 7 0,-2-2-26,-4 9 1,1-3-68,-8 3 1,9 1 65,-2-8 0,4 0 0,2-6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19720 4023 7817,'-15'-1'0,"-3"-2"177,-1-2 1,0 0 54,5 5 0,-2-5 0,-3 1 0,-3 0 0,0 3 134,3 1 0,8-2 1,2-1-1,-2-2 398,-2 2 0,3 0 180,1-2-758,6 4 0,3-7 0,9 3 0,6-3 178,4 0 0,4-9-295,10 3 0,4-5-23,5 0 0,9-3 0,6-7 0,6 1 126,2-1 1,3 2-146,-7 4 1,6-2 0,-6 7 0,-2 4-122,-6 3 1,-5 8-144,-10-2 0,-10 10 1,-9 6-1,-5 6-383,-4 7 0,-4 4 459,-6 5 1,-1 4 64,-4 5 0,-5 7 0,-9 2 0,-6 1-40,-7 0 1,1 0 0,-7 5-1,0-2-20,2-2 0,-4 0 269,7-5 0,0-1 0,4-6 0,3-3 213,2-5 0,10-4-234,9-6 1,3 3-1,4-7 1,4-2-85,8-1 0,2-7 77,8 1 1,6-6-108,8 6 0,-3-7 0,-1 2 1,0-4-135,-1-1 0,2 0 1,-5 0-1,-2 0-1161,-6 0-1208,-5-6 1858,-9 5 0,-3-6 667,-10 7 0,-9-6 0,-8-2 0</inkml:trace>
  <inkml:trace contextRef="#ctx0" brushRef="#br0">19806 4393 7817,'0'-14'0,"4"4"556,1 1 1,2 1 0,-3-3 0,7 1 456,7-1 0,1-1-464,9-3 0,-1 0 0,11-3 0,3-1 234,5 2 0,4-4-600,7 2 1,-5-1-1,-1 2 1,-1 0-487,1 0 0,-7 4-369,-1 4 0,-7-1 0,-9 7 1,-2 0-340,-1 3 0,-11 2-1873,1 4 2884,-9 3 0,1 13 0,-6 1 0</inkml:trace>
  <inkml:trace contextRef="#ctx0" brushRef="#br0">20787 4492 7817,'6'-8'1339,"-3"-3"-887,7 7 0,-6-6 1,6 4-1,3-2 843,4-3 1,0 0-1001,7 1 1,0-2 0,4 2 0,1-1-284,-1 2 0,4-2 57,-4 6 0,2-5 1,-11 6-1865,-2 1 0,-2 3 1026,-6 4 1,-9 6-1,-11 7 1,-6 4-392,-7 1 0,-4 2 1160,-6 4 0,3 0 0,-7 1 0,6-1 0,-1 2 0,3 0 0,2-1 0,6 1 364,3-11 1,9 0 0,5-5 861,4 0 0,7-6 116,4-3 1,10-4-798,9-1 0,1-1 1,7-4-1,3-5 260,1-2 0,2-2-731,-1-1 0,4 1 0,-2 0 0,-3 0-249,1 0 1,-8-1-1251,-1 1 1,-3 0 601,-1 0 0,-9 4 1,-4 2 822,-5 2 0,-1-5 0,4 3 0</inkml:trace>
  <inkml:trace contextRef="#ctx0" brushRef="#br0">21810 4492 7817,'0'-14'308,"2"2"1,1 0 0,2 3-1,-2-2 1,0-2 0,0-1 544,2 0 1,6 4 0,-1 1 0,2-2-1,3 0 1,0 0-335,4 1 0,-1 7 0,4-2 0,0 4-208,0 1 0,0 1-391,2 4 0,1 5 0,-4 9 0,-1 4-42,1 4 1,-4 3-252,-7 3 0,-3-1 0,-3 4 0,0 1-610,0-1 0,-4-5 646,-5 3 1,-5 0-1,-7 0 1,-2-3-134,2-1 1,1-8 564,2-3 1,-1-5-89,1-4 1,0-4 376,0-6 1,6-6 135,3-4 0,4-4 0,2-5 0,4-4 40,4-4 1,4-3-390,1-3 1,2-2 0,1-5 0,4 2 63,1-1 1,2-2-19,4-2 1,-1 1-162,-3-1 1,1 2 0,-5 1 0,1 4 99,0 1 1,1-1-60,-8 7 0,3-1 0,-9 12 177,0 0-35,-2 2-125,-6 8 0,-1 2-180,-4 6 0,-3 6-84,-6 4 0,0 3 1,0 1-1,-1 2 17,1 3 0,0-2 122,0 7 0,-1-1-5,1 6 1,2-2-1,2-2 1,4-1-4,-1 1 1,6 6 24,-4 3 0,10-1 0,4-3 0,6 1 210,4 3 0,7-6-168,8-4 1,5-2-1,-3 1 1,2-5-45,0-7 1,-1 0-731,0-6 1,3-1 333,-7-4 0,-1 0 1,-9-1-1,-4-2-554,-3-2 1,-2-5-644,1 6 1,-7-3 1588,-4 3 0,4-4 0,0-6 0</inkml:trace>
  <inkml:trace contextRef="#ctx0" brushRef="#br0">22948 4322 7817,'1'-13'1407,"3"2"631,0 2 0,3 5-145,-3 0-1549,-2 2 1,4 4 0,-6 2-1,0 6 382,0 3 0,0 6-526,0-1 1,0 8 0,0-3 0,2 4 48,3 2 1,-4 4-207,4 0 0,1 0 43,-1-4 0,4 1 0,-2 1 0,-1 1 77,0-5 1,4 0-274,-5-8 1,4 4 0,-4-4 0,0-3-637,1-5 560,-4 2 0,5-12-4613,-2 4 2600,-3-3 1,2-2 2198,-8 0 0,-4-7 0,-6-1 0</inkml:trace>
  <inkml:trace contextRef="#ctx0" brushRef="#br0">20474 4663 7618,'0'-14'530,"0"0"1,-2 1 32,-2 3 0,1-1 1,-7 7-61,-1 0 1,3 3 384,-1 1-183,5 0-516,-2 0 0,6 1 0,2 4 81,2 5 1,0 2-151,5 3 0,-4 4-36,4-1 0,-6 8 0,4-3 0,-2 6-112,-1 4 0,3-1-84,-3 6 1,-2-7 0,3 4 0,-4-2-122,-1 0 1,5 0-27,0-4 1,-1-7 0,-4-3 0,2-3-517,3-2 1,-4 0 2,4 0 772,3-6 0,0 5 0,6-5 0</inkml:trace>
  <inkml:trace contextRef="#ctx0" brushRef="#br0">19621 6099 7817,'0'-14'98,"2"4"1,1 1 0,3-2 526,2-2 0,3-1 1,8 0-1,5-1-131,2 1 1,4 0 0,4 0-1,2-1-183,0 1 1,5 6 0,-3 2 0,2 1-142,-2 1 1,-5 0 0,-9 9 0,-5 5-151,-4 2 0,-2 7-213,-4 0 0,-2 8 0,-9 1 0,-3 9-246,-4 4 0,-10 3 117,-5 3 1,-3-1 88,-1 6 0,-2 1 0,-3 5 0,-4 2-376,1 2 1,1-7 574,7-8 1,4-2 0,2-3 0,2-1 187,2-3 1,9-9 132,4-10 1,5-5-182,5-5 1,4 2-1,10-6 1,5-2 141,3-1 1,8-4 2,2-3 1,6-2 0,3-8 0,3 1 183,1 0 0,-2-5-221,4 0 1,-6 0-207,1 5 1,-9 4 0,-6 2 0,-7 1-1194,-6-1 780,-10 4 0,-4-2 0,-10 6 0,-6 0-1229,-6 0 1,0 5 317,-7 0 1316,0-1 0,-11 3 0,-1 1 0</inkml:trace>
  <inkml:trace contextRef="#ctx0" brushRef="#br0">19664 6625 9404,'14'-13'1578,"0"4"0,7-4-580,2 4 0,6-4-592,4-1 1,3-5-1,7 0 1,1 0-2,3-2 0,-7 6-744,3-4 0,-9 4 0,3 6 0,-3 3-79,-2-1 1,-7 6-755,-1-4 1,-5 3 0,3 2 0,0 2 1171,0 3 0,2 3 0,4 6 0</inkml:trace>
  <inkml:trace contextRef="#ctx0" brushRef="#br0">20502 6625 8819,'2'-8'1870,"3"3"0,1 2-1457,4-2 0,2 4-272,-2-4 1,2 3-1,3 2 1,-1 0-275,0 0 1,0 2 8,0 3 0,-1 3 0,-2 6 0,-3 0-359,-2 0 0,-1 5 238,-5 0 0,-2 6 1,-1-1-1,-3 3-74,-2 1 1,-1-1 544,-6-3 1,1 3-135,0-3 0,4-4 1,3-1-1,0-3 180,4-2 1,3-4-69,5-1 1,4-6-1,9 2 1,4-4 102,5-1 0,-2 0-22,8 0 1,2-1-234,-2-4 0,5-1 0,-6-5 0,-6 3-180,-5 2 1,-5-1-2656,-2 3 2783,-6 2 0,-2-4 0,-6 6 0</inkml:trace>
  <inkml:trace contextRef="#ctx0" brushRef="#br0">21242 6639 7817,'0'-14'2241,"0"0"-1203,0-1 0,4 6 1,3 1-1,1 0-178,3 0 1,3 0-586,5-1 0,5-4 0,7 4 1,4-4-114,1-1 1,1 4 0,2 1-1,-3-2-808,-1-2 0,-2 1-473,-4 2 0,-7 4-841,-3 6 1,-10 6 420,-4 4 0,-11 4 1539,-8 5 0,-7-3 0,-7 4 0</inkml:trace>
  <inkml:trace contextRef="#ctx0" brushRef="#br0">21299 6795 7735,'9'0'1193,"1"0"1,-6 0 104,6 0 0,-1-1-875,5-4 0,7-1 0,3-5 0,3 1 158,1-1 0,2-6-612,3-2 1,-3 0-264,3 5 1,2 0 0,-2-1 0,-1 1-1999,-2 0 2292,-2 6 0,1-11 0,-1 3 0</inkml:trace>
  <inkml:trace contextRef="#ctx0" brushRef="#br0">21924 6454 7817,'8'-22'0,"3"2"587,-6 5 1,6-4 0,-3 0 0,1 2 868,1 1 0,-1 7 0,6 1-598,-1 2 0,0-4-609,0 5 1,0 1 0,1 4-1,-1 1 113,0 4 1,5 3-340,0 6 0,-2 7 0,-6 2 0,-1 4-77,1 2 1,-5 1-513,-1 3 0,1-3 355,-1 3 1,0-3 0,-7 0-1,-1 2-187,-2 1 1,-6 0-25,2-5 1,1-1-1,-2-2 1,-1-4-362,-1-5 846,4 1 601,-5-15 1,12-2-415,-4-10 1,5-4-128,5-5 1,2-8 0,8-7 0,0-1 232,4 0 1,-1-4-175,6 1 1,-2-8-80,1-2 0,3 1 1,-6 4-1,1 1 76,-1-1 1,-1 7 8,-5 3 0,-6 4 1,-3 5 150,-3 6 1,-2 6-29,0 3-172,0 6 1,-7-2 0,-2 8-95,-4 2 0,4 6-106,-1-1 0,1 4 0,-4 3 0,2 4-148,2 1 0,5 1 136,0 6 0,2-1 25,2 1 1,0-1-1,0 1 1,0 1-248,0 3 1,6-3 98,4 3 1,7-5 0,4-2 0,1-4-389,3-2 1,2-2 176,1-9 0,6 2-325,-1-6 0,-2 0 1,-5-7-1,-3-1-485,3-2 1,-1-6 701,-1 2 0,-4-4 1,-6 0 514,1 4 0,5-10 0,2 3 0</inkml:trace>
  <inkml:trace contextRef="#ctx0" brushRef="#br0">22806 6412 7817,'0'-15'2286,"0"1"-1527,0 0 0,0 0 0,1 1 1184,4 4-1614,3-4 0,6 11 0,0-4 0,1 1 232,-1 1 1,5-1-545,0 5 1,4 6-1,-4 4 1,-1 2-294,-2 3 1,-2-1-26,0 0 1,-6 5 80,-3 0 1,-4 5-1,-1-4 1,-1 2-568,-4 3 0,-3-2 427,-6 0 1,0-1-1,-1 2 1,1-5 228,0-3 0,0-2 1219,-1 0-197,8 1 0,7-8-580,9-2 0,10-3 167,5-2 1,9-2-1,5-1 1,3-3-32,1-2 0,1 5-403,0-2 0,-2-1 1,-3 1-1,-5 2-538,-3 1 1,-3 0-1191,-3-2-1052,-4 2-1021,-12-4 3757,-2 0 0,-18-2 0,-4-7 0</inkml:trace>
  <inkml:trace contextRef="#ctx0" brushRef="#br0">19521 8317 7817,'-15'0'115,"-3"0"1,1 1 0,3 2 1012,3 2 0,7-2 0,1-7-643,6-6 1,10-3-1,8-1 1,2-2-217,7-3 1,0-1 0,8-5 0,3 1 45,5-1 1,5 4-256,6 2 0,-5 3 0,-2 4 0,-1 2-258,-3 6 1,1 2-118,-4 2 1,-3 11-1,-14 3 1,-2 2 1,-5 0 1,-9 3 257,-6 0 0,-2 1 0,-2-2 1,-2 1-22,-2-2 0,0-1 77,-5-2 1,-1 2 0,-4 1 0,-2 2-272,-3-2 1,2 6-48,-7 0 1,2 4 42,-1 2 0,-4-1 0,3 2 1,-3 2-31,-1 1 1,6 0 309,3-5 1,3 6 0,2-1 0,1-2-5,4-1 0,2-6 13,7 0 0,2-5 1,3 4-1,4 1 231,4-2 1,1-1-9,0-7 1,5 0 0,2-1 0,-1-2 226,1-2 0,4-6-75,-1 2 0,-1-3-104,6-2 0,-4 0 0,10 0 0,-2 0 383,0 0 0,5-5-720,-5 0 0,0-4 0,-6 4 0,-3 2-1336,-5 1-2263,-3 2 944,-8 0 1812,-2 0 894,-12 7 0,-2 1 0,-7 6 0</inkml:trace>
  <inkml:trace contextRef="#ctx0" brushRef="#br0">20645 8715 7817,'-15'0'702,"1"0"205,0 0 1,6-2-1,3-3-162,4-4 0,7-2 1,4 0-1,4 1-204,5-1 1,3 3-570,6-1 1,5 4 0,1-3 0,-3 2-150,-1 3 1,-6 3 68,0 4 1,-7 4 0,0 8 0,-6 3-784,-6 5 0,-5 4 349,-5 5 1,-7 4 130,-7 5 0,-8 1 0,0-2 0,-3-1-71,3-2 1,-1-7 805,4 2 0,8-4 0,4-6 99,4-4 1,3-8-226,5-1 0,8-7 202,6 2 0,2-4 1,8-1-1,1 0 141,2 0 0,0 7-348,-4 2 0,3-1 0,-7 2 0,-2 1 114,-1 1 0,-8 4-111,-4 3 0,-4-2-40,-4 7 0,-6-2 0,-7 3 0,-4-1-119,-1 1 1,-2-4-251,-4-2 1,1 1 0,2-2 0,3-4-518,1-3 0,2-6-240,5 4 0,0-6 1,0 2-1215,-1-3 2184,1-2 0,0 0 0,0 0 0</inkml:trace>
  <inkml:trace contextRef="#ctx0" brushRef="#br0">21412 8757 7817,'-4'-14'1279,"-1"0"620,0 6-902,5 2 0,2 1-245,2 0 1,4 0-1,7 5 1,-1 0-267,0 0 0,5-1 0,2-2 0,1-2 70,3 2 1,2-4-403,1 3 1,1-6 0,-1 4 0,0-2-20,1-3 1,-2 0-729,-4 1 0,4-2 0,-5 4-3315,1 0 1096,-3 2 2120,-12 6 1,-3 3 0,-10 5 0,-4 6 691,-4 2 0,-8 6 0,-1 0 0</inkml:trace>
  <inkml:trace contextRef="#ctx0" brushRef="#br0">21483 8985 8091,'0'8'1956,"0"-2"0,7-6-1189,2 0 0,1-2-130,4-2 0,-1 1 0,9-7 0,0-1-179,0-2 1,0-1-225,2 0 0,3 0-78,-4-1 1,-1 3-1,1 1 1,-3 3-2316,-3 2 2159,-1-5 0,-2 9 0,1-4 0</inkml:trace>
  <inkml:trace contextRef="#ctx0" brushRef="#br0">22649 8757 7817,'-9'5'78,"-1"0"1,6 0 0,-6-4 898,-1 4 0,3-4 854,-1 4-1233,6-3 0,-4-9 0,7-2 100,0-4 0,5-1-374,0 0 0,6-2 1,0-1-1,5-2 334,3 1 0,1-2-389,-1 1 0,3 0-234,7 5 0,-6 0 1,1 1-1,1 2-281,2 1 1,0 7 90,-3-2 1,3 12-1,-5 7 1,0 8-578,-3 5 1,-5 8 341,-5 3 1,-1-2 0,-5 2-1,1 1-242,-6 2 1,0-3 183,-7 0 1,0-6 314,-6 1 0,1-9 0,0-5 0,0-4 55,-1 0 1,6-7 462,-1-4 1,6-2-1,-4-4 445,2-2 1,1-4-455,5-7 0,0 0-172,0-4 1,0 1-1,0-5 1,1-3 144,4-1 1,1-6-261,4 0 1,7-5 0,-2 3 0,0-1 7,1-3 1,0-1-111,3 2 0,-2-3 87,7 3 0,-7 4 0,1 2 1,-6 7 74,-2 6 1,-5 0 101,4 5-54,-6 2-157,3 12 0,-10 2 1,-3 1-104,0 2 1,2 6 50,-5-2 1,7 6 16,-2 4 0,-1-2 1,1 7-1,2 1 183,2 2 0,1 3-186,0 3 0,1-3 0,4 3 0,4-1-105,4 1 1,3-5-383,3 1 1,-2-2 196,7-8 1,-2 3 0,3-8 0,-1-6-1068,1-5 0,-3-3 671,2 0 1,-5-2-1,3-2 1,-1-6-761,-4-2 0,-1-3 1444,-2 1 0,7 0 0,1 0 0</inkml:trace>
  <inkml:trace contextRef="#ctx0" brushRef="#br0">23531 8700 10660,'0'-7'2245,"0"0"1,0 9-1707,0 3 1,0 2-400,0 8 0,5 0 1,1 3-1,0 2-270,0 2 0,6 2-262,-3 5 0,4-6 1,-1 1-1,-1 1-354,-1 2 1,-2-5-542,1-3 0,2-3 1,-4-2-1270,1 0 2556,-5-6 0,3 5 0,-6-5 0</inkml:trace>
  <inkml:trace contextRef="#ctx0" brushRef="#br0">23133 7592 7817,'-8'-15'922,"3"1"-226,3 0 1,2 0 0,0-1 0,2 1-216,3 0 0,9-5 1,10-1-1,3-1-213,1 0 0,5 3 1,2 3-1,0 3-506,-1 2 1,0 4 106,-6 6 0,-6 13 1,-3 5-1,-5 9-203,-4 7 1,-4 8 161,-6 10 1,-6-1 0,-4-1-1,-2-1-3,-3-3 0,0 3 390,-4-1 0,3-1-9,-3-4 0,8-7 1,3-3 220,2-3 1,3-8-47,7-3 0,4-9 0,8-6 1,3-2 189,5-2 0,2-6-233,3-4 1,-1-3-332,1-1 1,2 0 0,-1 0 0,-4 1-755,-4 4 0,-3-2-572,-5 6 0,0-5 0,0 6-2697,1 1 2620,-7 1 1396,4 2 0,-10 0 0,4 0 0</inkml:trace>
  <inkml:trace contextRef="#ctx0" brushRef="#br0">24213 8573 7817,'-8'-2'1446,"4"-3"1,2 2-605,2-6 1,3 5-493,7 0 0,1-3 0,12 1 0,4-2 19,5-3 0,6-2 1,9-1-1,5 0-72,4 0 1,2-5 0,2 0 0,0 0-170,-5-2 0,-4 6-266,-8-4 0,-7 4 1,-4 4-228,-7 2-790,-11 6 0,-9-2 0,-10 8-906,-4 2 0,-6 4 2061,-4-4 0,4 6 0,-6-3 0</inkml:trace>
  <inkml:trace contextRef="#ctx0" brushRef="#br0">24611 8189 7817,'-6'-15'0,"0"1"1057,-4 0 0,2 5 1243,4-1-1638,2 7-291,-4-3 0,6 7 0,0 4 0,1 4 746,4 4 1,-2 8-771,7 2 1,-1 6 0,5 4 0,-1 3-201,-4 1 1,4 4-857,-3-4 1,2 0 493,2 1 0,-1-5 1,-2 3-1,-1-1-348,1-3 1,-3-1-486,1 2 0,-4-4 0,3 1 0,0-7-2054,-1-2 3102,-3-2 0,8-5 0,-4 0 0</inkml:trace>
  <inkml:trace contextRef="#ctx0" brushRef="#br0">24981 8246 7817,'14'-29'0,"0"1"545,1-1 0,0 1 1,3 1-1,2 3 813,2 5 0,-3 3-805,5 2 1,-5 6 0,3 4 0,0 2 383,0 2 0,-3 6-676,5 4 1,-7 9 0,2 5-1,-3 4 84,-2 5 1,1 0-589,-1 10 1,-5-4 74,1 9 1,-7-9 0,2-2 0,-4-1-415,-1 0 0,-1 1-37,-4 1 1,2-4 0,-7-7 0,-1-2-150,-1-1 1,-3-8 699,1-2 0,5-6 0,-1-8 290,-1 0 0,5-6-136,1-4 1,-1-4 197,1-5 1,0 2-1,5-7 1,0-3 103,0-4 1,2 1-187,3-4 0,-2-2-75,6-2 0,1 2 1,4-1-1,0 3 159,0 2 1,1 2 4,-1 2 0,0 1 0,0 3 1,1 5 1017,-1 3-591,-6 8-541,4 2 0,-10 8 0,3 2 53,-4 6 1,-1 4-165,0 5 1,0 2 0,0 4 0,0 0-68,0 5 0,0-1-112,0 4 0,2-3 0,1-3 0,3-2-361,2-1 1,-3-2 139,4 1 1,2 3 0,7-9 0,2-3-447,2-3 0,-3-3-504,5 2 0,-2-4 566,2-6 1,1 0 0,-6-2 0,-1-1-766,-3-1 1,0-7 1482,-1 1 0,0-3 0,0-1 0</inkml:trace>
  <inkml:trace contextRef="#ctx0" brushRef="#br0">25990 8459 7817,'-9'-13'620,"0"2"1,-1 2 704,2-2 1,0 3-740,3-2 1,4 1-1,-2-6-210,6 1 0,5 5 1,6 1-1,0 0 288,0 0 0,5 0-457,0-1 1,5-2 0,-5 6 0,0 2 130,2 1 1,-6 2-640,4 0 1,-3 0 219,-2 0 0,-1 8 0,-4 6 1,-4 8-364,-3 5 1,-2 2 0,0-1 0,-2 1 0,-3 1 0,-2 1-16,-1 2 1,-5 1 465,4-6 1,1 0-1,0 1 1,1-2 240,4-4 1,3-4-145,5-9 1,3 1-127,6-6 0,7-1 0,2-5 0,6-4-601,4-4 1,-1-4-202,5-1 1,-7-7-1,0-1 1,-6-2-1603,-3 1 2426,-2-1 0,1-4 0,2-1 0</inkml:trace>
  <inkml:trace contextRef="#ctx0" brushRef="#br0">25720 7506 7817,'0'-14'47,"0"0"1,0 0-1,0-1 1,0 1-1,0 0 1,0 0 513,0 0 0,0-2 1,2-2-1,3-1 106,4 2 1,9-5 0,2 0 0,2-2-105,3 0 0,2 5 1,2-3-1,-1 2-48,1 2 1,-1 3-295,0 0 0,-1 6 0,-1 1 0,-4 2-61,-2 3 1,-1 1-167,-5 2 1,-4 6-1,-2 4 1,0 4-139,0 5 0,-5 3 23,2 7 0,-5 1 1,-5 3-1,-5 5-327,-2 3 0,-3 1 100,1 1 1,-5 1 0,-1 4-1,-2 4-286,-4 3 0,4-4 476,-1-4 0,5-3 0,-1-1 1,3-4 75,2-6 1,6-1-429,4-13 252,2 0 1,8-11 1185,4-3 0,7-4-528,2-1 0,6-6 0,-1-4 1,3-1 427,1 2 1,7-4-472,3 4 0,-2-4 0,4-1 1,2 0 108,4-1 1,2 1-241,-6 0 0,-4 1 0,-3 4 0,-5 3-105,-8-1 1,-4 6 77,-4-4-890,-6 3-1581,-2 2 1979,-19 7 1,5-4-1073,-6 6 466,0-6 0,11 9-1052,-7-8 873,1 7 0,-4-7 0,2 3 1078,2 0 0,-7 4 0,-6-3 0</inkml:trace>
  <inkml:trace contextRef="#ctx0" brushRef="#br0">20602 11160 7817,'0'-22'216,"0"1"1,0 2 0,2 0 0,1 2 940,1 1 1,1 2-331,-5 0 1,0 0 251,0-1 0,-1 3-748,-4 2 1,-3 4 0,-6 7 0,0 6-173,-1 7 1,-4 7 0,-1 10 0,-2 5-90,-4 7 1,0 16-74,-3 2 0,2 7 0,2 5 0,3 3-150,11-37 1,1 2-1,1 4 1,1 0-64,3 2 1,0 1 0,0 2 0,-1 1 155,3-1 0,2 0 0,0 0 0,3 1 0,3-7 0,1 0 1,3-2-1,1 0-11,4-3 0,1-1 1,15 36 12,8-7 0,4-7 1,7-19-1,0-5-1,0-7 0,3-3 121,-4-7 0,-1-1-34,-4-9 0,-5 2 0,-2-6 0,-1-2-459,-4-1 1,-7 3-346,-5-1 1,-8 1 0,-3-3 775,-2 2 0,5 4 0,-3 6 0</inkml:trace>
  <inkml:trace contextRef="#ctx0" brushRef="#br0">21213 11515 7817,'-20'0'47,"4"-1"0,-5-2 1,2-2-1,1 2 1,0 1 978,2 2 1,4-1 0,1-3-267,1 0 0,7-7 0,0 1-347,6-3 1,0 4 0,8-1 0,3-1-182,4-1 0,7-4 0,0-1 0,7-4-21,6-1 0,-2 3-131,2-5 1,5 7 0,4-2-1,1 3-25,1 2 0,-5 6 44,3 3 1,-3 4-320,-1 1 0,0 6 1,-2 5-1,-3 7 4,-5 5 0,-9 4 249,-5 1 1,-4 1 0,-2-1 0,-4 1 108,-4-1 0,-5 1 26,-5-1 0,-2 2-127,-8 3 0,-5-1 1,-4 4-1,-4 2-217,-6 3 0,3 0 94,-7 11 0,6-6 1,-1 2-1,3-6-54,2-4 1,6 2 98,3-7 1,9-2 0,5-7 0,5-7 138,5-5 0,8-1-68,6-7 0,6 1 0,-1-5 0,3 0 99,1 0 0,2 0-178,3 0 0,-3-5 1,2 1-1,-7-1-244,-6-1 1,-3 4-1197,-2-3-9,0 4-1069,-6 1 1111,-1 0 0,-14 4 490,-2 1 962,-4 0 0,-1-5 0,0 0 0</inkml:trace>
  <inkml:trace contextRef="#ctx0" brushRef="#br0">21370 11999 7817,'-15'-8'0,"1"-5"812,0 4 1,0 1-42,0-2 1,4 2 0,2-3 1816,2 2-2052,1-1 1,7-4 0,3 2 0,4 0 629,4 3 0,7-1-711,4-4 1,4 0 0,4 1 0,3 2-18,1 2 0,2-5-204,5-5 0,-1 0-587,1 5 324,-1-1 0,3 1 0,1 0 1,1-2-1,-3-1-174,-4-2 1,-1 5-1,-7 4 1,-5 1-1100,-7 1 0,-4 1-1581,-2 7 1557,-6 0 0,-2 7 1,-6 4-1,0 5 1326,0 3 0,-12 6 0,-4-3 0</inkml:trace>
  <inkml:trace contextRef="#ctx0" brushRef="#br0">22265 11899 7817,'0'-9'936,"0"-1"1486,0-1 463,0-2-2326,0 6 1,0 2 0,2 10 0,1 6 687,2 6 1,0 5-908,-5 7 0,4 5 0,1 4 0,0 5 336,1 4 1,-4-2-361,2 2 0,3-1-157,-2 1 0,1-1 0,-3 4 0,2-2 62,-2-7 1,3-5-543,-1-7 1,4-7 0,-2-5-584,1-6 1,-4-4-4650,6-7 4165,-7 0 1,8-2 1387,-6-3 0,6-3 0,-3-6 0</inkml:trace>
  <inkml:trace contextRef="#ctx0" brushRef="#br0">22962 12056 7817,'0'-15'1108,"0"1"1,2 0 0,2 1 307,6 4 1,3 2-1,1 9-1069,0 3 0,0 4 0,0 10 1,1 6-298,-1 7 1,-5 0-1,-1 6 1,-1 1-277,-4 2 1,-2 2-604,-1-1 0,-6-4 1,-4 0-1,-1 0-718,2-2 1,-4 2 1546,4-9 0,-4 2 0,-1-8 0</inkml:trace>
  <inkml:trace contextRef="#ctx0" brushRef="#br0">23161 11160 7817,'-8'-6'522,"2"2"0,6-5 384,0-2 0,2-2 0,2-3 0,7-1 105,7-2 0,5-5-697,11 5 1,2-4 0,8 2-1,2 1 295,1-1 1,2 4-430,-1 7 1,-4-1-1,3 7 1,-2 0 26,-3 3 1,-5 2-121,-4 4 0,-10 3 1,-2 6-1,-4 0 39,-2 1 1,0 4-81,-10 0 1,0 1-1,-5-3 1,0 4-133,0 1 1,-2 7-97,-3 4 1,-7 8-1,-7 0 1,0 6-528,-2 4 0,-1-4 242,-6 5 0,4 2 179,0 8 0,7-9 0,-2 4 0,3-3-85,2-4 1,6-1 483,3-6 0,4-3 0,2-6 0,4-5 343,5-2 1,4-7-266,5-1 1,1-5 149,4-4 0,8 1 1,-4-6-1,4-2 362,2-2 0,-2-1-425,6 0 1,-5-4 0,5-3 0,2 1 131,1 0 0,-5-4-200,-3 5 0,-3-4-682,-1 4 0,-3-4 0,-2 2 0,-5 1-2938,-3 0 615,-2 1-1450,-6-1 4247,-8 4 0,-14-11 0,-8 6 0</inkml:trace>
  <inkml:trace contextRef="#ctx0" brushRef="#br0">23545 11743 9170,'-13'-10'1400,"4"1"1,3 4-356,6-4 0,0 4 0,1-3 0,4 0 363,4 0 1,10-1-1013,5-6 0,4 1 1,6 0-1,5-2 269,7-3 1,0 3-731,6-2 0,0 0-79,5-1 1,-2 3-1,-1-4 1,-4 1-1719,-1 0 0,-6 2 830,-5 7 1,-6-1 0,-1 5 0,-4-1-3193,-3 1 4224,-7 1 0,4 12 0,-7 1 0</inkml:trace>
  <inkml:trace contextRef="#ctx0" brushRef="#br0">24455 11714 7817,'9'0'2737,"1"0"-1832,-7 0 1,5 0-440,-3 0 0,-4 2 1,6 1 334,-1 2 329,-4 0 7,4-5-389,-6 0-432,0 0 0,0-7-114,0-2 1,1 2-358,4 3 112,-3-4-67,4 0 51,0 0 1,-2 2 0,3 7 0,1 2 273,0 2 1,-3 6-49,4-1 0,-5 4 0,2 5 1,-1 5-148,-1 2 1,1 9-76,-5 3 1,0 5 0,-1 4 0,-6 7-1066,-7 6 0,-5 3-864,-5 3 0,-2-2 1680,2-8 0,-3 1 0,-1 0 0</inkml:trace>
  <inkml:trace contextRef="#ctx0" brushRef="#br0">24583 11842 7296,'-8'-6'-269,"-5"3"1,4-7 886,-4-1 0,5 3 310,4-1-446,-4 6 0,6-5 0,-3 3 1,2-4 132,-1-4 0,2 4 1,-3-1-1,4-1-155,1-2 0,0 4-158,0-1 1,4 1-1,3-5 1,1-1 182,3 1 1,1 0-379,2 0 0,2 1-148,3 4 0,2-2 0,4 6 0,-1 2 45,1 1 1,2 8-292,1 4 0,1 9 0,-2 5 0,-4 4-78,-4 5 0,-5 4 125,-4 5 0,1 2-41,-6 4 1,-2-2 0,-9 4 0,-9-1-366,-7-3 0,-5 3 464,-1-2 0,1-6 0,2-7 0,1-4 118,-1-2 1,3-6 120,-2-3 0,7-5 0,-2-4 492,3-6 210,2-2-408,6-2 195,1 0 0,7-2-262,0-2 1,2 2 0,3-3 0,6 2 188,6-1 1,5 2-118,7-3 0,1 2 0,3-2 0,5-3 216,3 1 1,0-6-503,-3 3 0,1 3-238,-5-3 0,-1 5 0,-6-3 1,-4 2-52,-4 3 0,-8 1-1910,-1 2 1,-5 2-2252,4 3 4380,-6-4 0,4 12 0,-7-5 0</inkml:trace>
  <inkml:trace contextRef="#ctx0" brushRef="#br0">25663 11885 7817,'0'-8'2174,"0"2"0,2 1-1688,3 0 0,-2 2 0,6 8 0,2 4-179,2 4 1,-3 6 0,-1 1 0,2 3-418,2 2 0,-5 2 1,-4 3-1,-2 1-1253,-2 2 0,0 5 817,0-4 0,-5 3 546,1-3 0,-14 5 0,2-3 0</inkml:trace>
  <inkml:trace contextRef="#ctx0" brushRef="#br0">26104 11004 7817,'0'-10'1660,"0"1"-943,0-3 0,0 5 1,2-3-1,4-1-242,8-2 0,2-2 0,9-3 1,5-2-191,7-2 1,4 3 0,3-3 0,3-1-78,6 1 0,-4 10-113,-2-3-18,-9 4 0,0 3 0,-8 4 1,-5 2-1,-3 2-124,-4 0 0,-9 2 32,-4 2 83,-4 4 0,-1 7-47,0-1 1,-1 2-1,-4 1 1,-3 4-5,0 1 0,-4 3-77,2 8 1,-3 0-1,-1 8 1,0 4-484,0-1 0,1 8 287,4 5 1,-2 1-52,6 9 0,0-1 0,5 3 0,2-1 254,3-1 0,2-7 35,8 1 0,-1-5 0,0-7 0,0-8-24,0-5 0,-1-1 22,-3-2 1,1-9 0,-7-1 0,0-5-572,-3-4-1570,-1 0 975,0-6 1,-1-2 1185,-4-6 0,-3-6 0,-6-2 0</inkml:trace>
  <inkml:trace contextRef="#ctx0" brushRef="#br0">26502 12027 7817,'-9'0'163,"-1"0"0,-1 0 0,-1 0 2598,-3 0-1979,8 0 1,2 0-1,10 0 1,4 0-330,4 0 0,2-6 1,4-4-1,5-1-133,3 2 0,6-4-161,0 4 1,7-9-1,-2-1 1,3 2-642,1 1 0,1-3-135,0 0 1,-1-4 0,1 4 0,0 0-840,-1-2 1,-2 5 185,-7-3 0,-6 5-341,-13 5 1611,0-4 0,-6 11 0,-1-4 0</inkml:trace>
  <inkml:trace contextRef="#ctx0" brushRef="#br0">26332 11629 7817,'1'-14'3164,"4"1"-2435,4 4 0,6-4 1,4 4-1,4-6-26,4-4 0,10 2-646,5-7 1,2 1-1,7-4 1,0 2-514,-1 1 1,-4 5-60,1-5 1,-2 8-1,-4 1 1,-3 5 514,-5 4 0,3-5 0,0 3 0</inkml:trace>
  <inkml:trace contextRef="#ctx0" brushRef="#br0">27327 11515 8403,'0'-9'4194,"0"-1"-3821,0 1 1,2-5-1,2 1 1,6 2 197,2 1 0,4 6-89,3-6-526,-3 7 1,9-3 0,-4 6 0,-1 1 0,1 4 0,-2 5 0,-2 2-420,-3 2 1,2 7 176,-11 3 1,0 3-51,-5 1 1,0 5-1,-2 0 1,-3-1-17,-4-2 0,-4-2 209,-1 1 0,1-2 1,4-4 40,4-4 337,4-3 0,7-8 0,5-3 1,5-4 72,3-1 1,6 2-231,-1 3 1,3-2 57,1 6 1,-6 1-1,-3 4 1,-3 2 364,-2 3 0,-6 4-116,-3 11 1,-7-3 0,-7 7 0,-12 0 234,-9-2 0,-2 5-623,-5-3 1,-1-5-227,-5-4 1,7-2 0,2-10 0,6-3-1697,4-3 455,4-7 1,12-4 0,3-10 1469,4-3 0,1-7 0,0-2 0</inkml:trace>
  <inkml:trace contextRef="#ctx0" brushRef="#br0">28152 10719 7817,'-2'-14'451,"-1"0"0,-3 0 419,-2-1 1,4 1 0,0 0 0,1 1 0,-1 2 1176,0 2 1,0 6-1630,9-2 0,5 10 0,9 6 0,4 8 19,4 9 1,3 13-308,3 11 1,4 10 0,-17-28 0,1 1 0,-1 4 0,-1 1 31,1 4 1,-2 2 0,-2 6 0,-2 1-407,1 3 0,-1 1 1,-3 3-1,-2 2 298,-2 4 1,-4 1-1,-3-3 1,-3 0-1,-5 0 1,-3 0-1,-4-4 1,-2 0-16,-2-2 0,-2-1 0,-2-6 0,-2-1-928,-1-2 0,-1-1 1,0-5-1,-2-2 0,-2-2 1,0 0 888,-2-2 0,0 0 0,-1-2 0,0 0 0,0 1 0,1 1 0,2 1 0,-1 1 0</inkml:trace>
  <inkml:trace contextRef="#ctx0" brushRef="#br0">3114 11629 7817,'-6'-14'-9,"-2"0"0,-8-1 0,-1 1 0,-4 2 1,-1 2 459,-3 5-377,4 4 1,-6 1 0,4 0 0,-4 1-1,0 2 1,2 4 0,3-1 12,1 0 101,2-1 1,18-5-102,5 0-8,7 0 0,10 2 0,3 4 1,2 10-1,1 11-58,-3 9 0,1 19 1,-6 12-1,-10-28 0,-2 2-2,-1 5 1,-1 1 0,1 6-1,-1 2-117,-2 6 0,-1 1 0,-2 6 0,-2 0 1,-2 1-1,-3-1 0,0-2 0,-2-1 55,0-3 1,-1-2 0,1-6-1,1-2 80,3-6 0,1-2 1,-1 24-1,11-14 0,8-15 116,9-11 0,11-13-132,9-1 1,7-11 0,14-5 0,8-10 27,-30 2 0,0-2 0,3-4 0,2-1-101,2-2 0,1 0 0,0-2 0,0 1 1,-1-1-1,1 1 0,0 0 0,0 2-344,-1 1 1,1 0 0,3 2 0,0 0 383,2 1 1,-1 0-1,0 0 1,0 1-1,0 1 1,1 0 0,0 2-1,0 1 38,1 1 0,0 1 1,2 2-1,0 0 65,1 0 1,0 1-1,-6 2 1,0 1 0,0-2-1,0 1 1,-2 1 0,-1 0 54,-2 1 1,0 0 0,0 0 0,1 0-67,1 0 1,-1 0-1,-5 0 1,-1-1-1,36-2 1,-8-4 63,-5-1 1,-5 4-16,0-6 0,-15 1-83,-8-6-1,-7 1 0,-4-2 0,-1-1 1,-6-4-1,-3-1 159,-4-3 1,-2-2 0,2-3 0,-2-1-280,-2-3 1,-1 8-210,2 7 0,-4-2 0,-6 2 0,0 2-237,0 1 1,-2 2 747,-2 0 1,-10-7-1,-9-1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2361 7776 7716,'-15'-6'-32,"7"4"1,-4-9 172,2 7 1,-2-6-1,-3 5 1,1 2 0,-2 2-1,-1 1 162,-2 0 1,-6 0-1,3 1 1,-2 4 195,0 5-405,7-4 0,-8 6 0,6-4 0,1 2 0,3-2 0,2 0 168,3 0-264,4-5 1,12 3 0,6-6 0,6-2 22,11-2 1,7 1 6,12-7 1,-1-1 0,8-6-1,5-2 152,4 1 1,5-2-140,-29 10 0,1 1 1,-1-3-1,0 0-41,5 2 1,0 1-1,-1-1 1,1 1-1,-1 2 1,2 0-1,1 0 1,1 0-24,1-1 1,-1 2-1,-1 1 1,0 0 7,-2 0 1,0 1-1,-2 2 1,1 0-1,-2 0 1,-1 0 0,1 1-1,0 0-87,1 1 0,-1 0 0,34 0 73,5 0 1,-2-5 0,-3 1-1,-2 0-30,-2 3 1,-4-1 135,-6-2 1,-8 2-47,-16-3 1,-5 2-1,-9 0-67,-6-2 1,-10 0-21,-8 5 0,-8-4 0,-10-1 0,-6 2-69,-3 1 0,-8 2-78,-3 0 1,-4-4-1,-6-1 1,-2 2-149,-1 1 0,-3 0 246,7-2 0,-2 1 125,2-7 0,4 5 1,-1-4-1,6-1 79,3 3 1,7-5 113,4 8 0,15-6-266,4 5 1,11 1 57,13 4 1,3 0 54,7 0 0,5 0 1,4-2-1,3-1 166,2-2 1,-2 1-47,-3 4 0,1 0 0,-4 0 1,0 1 20,0 4 1,-8 3-83,-8 6 1,-4 0 19,0 0 0,-8 5 0,-2 2 0,-6 1 91,-9 3 0,-2 7-204,-17 1 0,-3 7 0,-12-1 0,-5 5-214,-8 4 1,1 1 117,-6-2 1,0-3 0,5 4-1,7-6-145,4-4 1,10-3-192,3-7 1,9-1 0,7-3 0,5-5 405,8-3 0,2 4 0,2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19607 6127 7582,'6'-8'-621,"-4"0"791,2 4 0,-2 1-100,-2-7 52,0 7 1,-2-3 10,-2 6 1,0 0 36,-5 0 0,4 0 394,-4 0-401,6-7 1,-5 6 154,3-4 1,2 2 254,-7-2-367,7 4 1,-5-6 67,4 7-19,2-6 1,-6 4 259,3-2-160,4 2 0,-6 0 227,7-2-264,0 2-130,0-11-105,0 12 0,7-4-165,2 10 1,-2 3 28,-3 6 0,-2 2 0,-2 3 1,0 3-76,0 0 1,0 5 59,0-3 0,0 2 87,0 3 1,0-1 0,0-1-1,0-2 76,0-1 1,0-7-8,0 2 0,0-3 1,1-3-1,3-2 130,0-2 1,7-5-107,-1 0 1,2-2 4,3-2 0,-1-2 1,2-1-1,3-2 41,4 2 0,-1-5-165,2-1 1,-5 2 0,5 1 0,1 1-86,2 1 1,1-6 52,1 5 0,-1-1 0,1 3 0,1-2-84,3 2 1,-3-3 70,3 1 0,3-6 0,2 3 0,3-1 9,2-1 1,0 2 12,-1-1 1,3-4-12,2 4 0,2-2 0,3 1 1,-5 4-39,-2-1 0,-3 6 40,1-4 1,3 4-1,-2 1 1,-3 0-28,0 0 1,-1 0 47,-2 0 1,6 0-1,-5 0 1,1 0-50,1 0 0,0 0 25,2 0 0,-1 0 92,1 0 0,0-5 0,-1-1 0,1-1-74,0 1 0,-1 1 22,1 5 1,-7-5 0,-1 1 0,-3 1 10,-4 1 1,2 2-2,-11 0 1,0 0 0,-5 0 28,0 0 176,-6 6-168,-1-4 0,-9 9 71,-3-6-124,4-1 29,-6 3 199,7-6-174,0 6 1,0-9-1,0-3 35,0-4 0,5-4-68,0-1 1,0 0 0,-5-1-1,0 1 44,0 0 1,4-5-3,1 0 0,0 0-47,-5 5 0,0 0 1,1 0-1,3-1-11,0 1 1,1 0-160,-5 0 1,2 4-510,2 1-174,-2 6-813,4-4 772,-6 7 1,0 7-23,0 2 1,0-1 0,0 1 907,0 2 0,0 2 0,0 1 0</inkml:trace>
  <inkml:trace contextRef="#ctx0" brushRef="#br0">21142 11501 7761,'-20'-6'10,"-2"-1"1,-8-4-1,-2 3 1,-3 2 0,-1 3-1,-4 1 1,-2 2 35,-6 0 1,-1 0 0,-3 0-1,3 0-86,0 0 0,5 5 0,-5 1 1,0 2-37,-3 3 46,3 2 1,-6 3 0,1 3 0,-6 6 0,-5 7 18,0 6 0,31-17 1,-1 2-1,1 3 0,2 2 1,-4 4-1,0 2 4,-1 4 1,-1 1 0,-1 6 0,0 0-95,-1 2 1,0 1-1,3 1 1,3 0-1,3 0 1,2 0-1,2-2 1,1 1 82,4-3 1,2 0-1,2-1 1,3 0 3,4-3 1,3-1 0,-5 39 0,15-18 0,4-1-12,8-1 1,13-4 19,11-3 1,9-3 0,7-8-1,8-3 57,9-5 1,-33-20-1,1-2-40,3-1 1,1-1 0,1-1-1,-1-2 1,1 0 0,1-2-1,1-1 1,1-2 59,2 1 0,0-2 0,-2-3 0,1-2-235,1-1 0,1-2 0,1-1 0,-1-3 197,0-1 1,0-2 0,1-3 0,1 0 0,3-2 0,0-1 0,1-3 0,-1 0 99,-2-1 1,0 0-1,-2-1 1,-1 0-73,-3-2 0,0-1 0,0 0 1,0-1-1,-4 1 0,1-2 1,-1 0-1,0-1 68,0 0 1,-2-1-1,-3 0 1,0 0-55,0-2 1,0-1 0,-4 0 0,-2 1-28,0-1 1,-2 1 0,-6 0 0,-2 0 0,14-30-1,-11 9 74,-11 7 0,-7 4-60,-12 3 1,-11 5 60,-12 4 0,-10 5 0,-13 2 0,-9 3-684,-8-3 0,-1 8 389,29 10 1,-1 1 0,-38-5-27,39 9 0,0 1 0,-31-4 0,11 2 1,9 0-676,13 1 1058,16 1 0,25 4-186,16 2 0,22 4 0,18 6 0</inkml:trace>
  <inkml:trace contextRef="#ctx0" brushRef="#br0">17886 14686 7737,'-14'0'-816,"0"0"586,0 0 376,-1 0-128,8 0 1,2 0-1,10 0 1,4 0 0,4 0 128,1 0-89,0 0 1,0 0-1,1 0 1,-1 0 0,0 0-1,-1-2 70,-4-3 1,4 4 0,-4-4-16,4 3 1,1 1-136,0-4 0,1 2 0,-1-5 0,2 0 9,3 0 0,3 0-50,6-1 1,0-9 74,1 4 0,6-5 0,3 0 0,4-3 56,6 0 0,-3-5 95,8 4 0,-6 0-114,5 0 0,-6 5 0,0-1 0,-5 5-24,-3 5 1,-7-2 10,2 6 0,-4 0 0,-4 4 1,-3-3 31,-1 0 1,6-3-43,1 3 1,1 2 2,4-3 1,-2-1 0,3 0 0,2-1-13,0 1 0,5-3-17,-3 4 0,3-5 1,3 4-1,2-2-13,2-3 1,-4 3 8,-1-1 1,-4 4 0,10-3-1,-2 0-29,1 0 0,-1 4 33,-4-6 6,0 1 0,-1-1 0,1 2 0,-1 0 1,3 0 94,2-3 1,-1 0-97,6 2 0,-1-2 0,2 4 1,-1 1-11,2 0 1,6-4-11,2 6 1,9-7 0,-3 3 0,0-2-85,1 1 1,1 4 93,1-5 0,3 3 0,-3-5 0,-4 5 32,-3 0 1,-5 1 91,2 1 1,1 4-88,-5-4 1,4-1 0,-5 1 0,4 0 20,0-1 0,8 3-18,-2-7 0,7 5 1,-8-3-1,1 1 4,0-1 0,-1 3-282,1-5 0,2 6 216,-6-6 0,1 6 0,-3-4 1,2 1 14,-2 4 0,-2-3 6,-1 1 1,0-1-1,1 3 1,2-2-33,2 2 0,-5 1 35,-5 2 0,-11 0 1,2 0 0,-12 2 1,-2 1-1,-9 3-3,-4 2 1,-2 2 4,1 4 0,2-5 0,-1 1 1,-4-1 21,1-1 0,0 5-9,1-4 1,0 4-1,-1 1 1,-2 0 11,-2 1 1,-4-1 190,4 0 0,-4 2-274,5 3 1,-7-2-1,2 7 1,-4 1-83,-1 2 1,0 8 113,0 3 0,0 3 14,0 1 1,-5 6-1,-1-1 1,0 0 1,-1 2 0,-2-3-7,4 6 1,1 0 0,4 5 0,0 0-1,0 0 0,0-5 14,0 0 0,0-4-5,0 4 0,0-6 0,1 1 0,2-1 5,2 1 0,0-1-27,-5 6 1,0-6 0,0 1 0,0-2-40,0-3 0,4 1 15,1 0 0,5-6 50,-6 1 0,8-4 0,-3 3 0,4 3 11,1 1 1,-5-3-8,1 0 0,-5-7 0,2 4 0,1-2 18,0 1 1,-5-3 11,2-7 0,-3 1-27,-2-6 1,0 5 0,0-5 0,0-2-1,0-1 1,1-2-9,4 0 0,-3 1-1,2-1 83,-2 0 0,0-1 116,2-4-65,-2-3 1,3-6-75,-10 0 1,-3 0-40,-6 0 1,-7-4-134,-3-1 0,-2 0 0,-3 4 0,-1-3-193,-3 0 1,-3-1 254,-7 5 1,-4-2 0,-1-1 0,1-2 19,-2 2 1,-2 2 57,-6 1 1,5 0 0,-1 0 0,-4 1-6,-3 4 1,-3-3-16,1 2 0,3 3-35,-2-3 0,-4 6 0,-1-4 0,-5 1-110,-5-1 0,3 5 123,-3-2 1,-1 2-1,1 0 1,2-1 116,1 1 1,4-5-68,2-1 0,4 1 1,5-1-1,-2-2 172,-2-1 0,5-2-113,5 0 0,0 0-35,-5 0 0,0 0 0,-1 0 1,-2 0-135,-2 0 0,-4 0 35,4 0 0,-9-2 0,5-1 0,2-2 5,4 2 0,-1-3 45,-1 1 1,-9-4 0,3 2 0,0 1-17,-1 0 0,-5 1 111,-2 5 0,-3-5-41,8 1 1,1-3 0,10 2 0,-2-2 64,2-1 0,-1-5-134,4 4 1,3-4-1,12-1 1,-1-2-18,0-3 0,-6 2-26,-3-7 1,-3 5 0,-4-5 0,-1 1-39,-1 0 1,-10-3 60,4 2 0,-5 3 23,5 2 0,-2-1 0,-2-1 1,1 1 56,4-1 1,9 2 25,10 5 0,4-5 74,5 0 1,3-6 0,8 1 0,4-1 30,4 1 1,3-1-220,2 6 0,0-6 1,1 1-1,2-3-7,1-1 0,6-7 51,-6-3 1,7-3 0,-2-2 0,4-1-65,1-3 0,0 1-63,0-6 1,0 6 59,0-1 0,0 9 0,0 5 0,0 3-157,0 1 0,0 7 53,0 3 1,1 3 0,4 0 0,6-3-314,6-4 1,7-4 187,9-1 1,-1-6 289,6 1 0,0-13 0,4 2 0</inkml:trace>
  <inkml:trace contextRef="#ctx0" brushRef="#br0">15811 14032 7857,'-15'-10'7,"1"1"1,1-2 0,2 0 0,4-1 82,0 3 1,4 6-92,8-2 0,-2-1 0,6 1 136,2 2 1,-3 1-21,2 2 0,-5-4-21,4-1 0,-4 0-48,4 5 0,1-5-57,4 1 1,2-6 0,3 4 0,4-2 7,4-3 1,8-2-16,3-1 1,9 0 0,7-2 0,6-1-18,6-2 0,4 0 7,1 4 1,2 1 31,3 0 1,1 0 0,-36 7-1,0 0 1,38-8 136,-1 1 1,-1 5-174,-1-1 1,3 2 0,-36 3 0,1-1 0,0 2 0,2-1 44,1-1 0,0 1 1,6-1-1,0-1-312,4 0 1,0 0 0,0-2-1,0-1 298,2 1 0,0-1 1,2-2-1,0 0 1,1 2-1,1 0 0,2-1 1,1 0 26,2-2 0,1 0 1,-1 1-1,0-1-9,1 1 0,0 0 0,-4-1 1,1 1-1,1 2 0,0 1 0,0 0 1,0 1 0,2 0 0,0 0 0,-2 1 0,0 0 34,-1-1 0,1 2 1,-2 1-1,-1 0-1154,0 0 1,0 1 1152,0 2 1,0 0-1,2-1 1,-1-1-1,1 2 1,-1 0-1,1 0 1,-1 0 0,3-1-1,0 1 10,2-1 0,-1 0 0,4 1 0,0 0 0,1-2 0,2-1 0,2 0 0,2-1-256,-26 2 0,0 0 0,0-1 0,3 0 0,1 0 0,0-1 220,1 0 0,1 0 1,1 0-1,1-1 0,0-1 1,0 0-1,1-1 0,0 0 1,1-1-1,0 0 0,0 1 1,0 0-22,0-1 1,0 1 0,0-1 0,1-1-1,1-1 1,0 0 0,3 0 1,1-1-1,0 0 1,1 0 0,2-1-1,-1 0 1,1 0 1,0 0 0,-1 0 0,-1 1 0,-1 1 0,-1 0 0,-2 1 0,-1 0 0,0 0 0,-2 1 0,0 0-1,-1 0-9,0 1 1,-1-1-1,0 1 1,0-1 0,0 1-1,0-1-38,1 1 1,1-1 0,-1 1 0,-4 1 0,0 0-1,0 0 1,0 0 0,1 1 0,-1-1 0,0-1 0,0 1-1,0-1 65,0 0 0,0 1 1,0-2-1,-1 1 1,1-1-1,-1 1-14,3-1 1,-1 1 0,-1 0 0,21-3 0,-2 1 0,1 1 0,-1 0 0,-1 0 0,-1 1 16,1 0 1,-1-1 0,3 0 0,0-1-22,-25 5 0,0 0 0,-1-1 1,26-1-1,0-1-19,-25 1 0,0 0 0,0 0 0,0 2 0,1 0 0,0-1 0,0 0 0,0 0 0,1-1 0,0 1 1,0 0-1,1-1-28,0 1 0,0-1 0,-1 1 0,-1 1 0,-1 0 0,0-1-37,25-5 1,-2 0 0,-1 4 0,-1-1 0,-4-1 0,0 0 0,-1 0 0,0 1-2,-1-1 1,0 1 0,-5-1 0,-2 1 51,-4 1 1,-2 1 0,-3 0 0,0 0 0,-6 1 0,-1 0-1,-3 0 1,-1 1 324,36-5 1,-18 7-344,-8-2 1,-13 4-1,-6 1 1,-4 0 1518,-5 0-1620,-4 0 0,-10 0 1,-1 0 1498,2 0-1855,-5 0 0,7 0 0,-3 0 860,2 0 0,9 6 0,1 2 0</inkml:trace>
  <inkml:trace contextRef="#ctx0" brushRef="#br0">14503 6582 7853,'0'-14'-266,"0"0"0,0 0 0,0 2 0,0 8 137,0 8 0,0 8 1,0 2-1,-2 0 336,-3 0 0,-3 0 0,-6 1 0,0-3 412,0-2-519,-1 2 1,8-12 0,3 0-167,8-8 0,-1-4 56,6-2 0,1-2 0,2-2 0,-1 0 47,-1 0 1,-7 2-5,2 2 267,-4 0 0,-2 1 42,-4 4 1,-3 2-302,-6 7 1,4 8-1,3 5 1,0 4-134,4 1 0,1 4 0,2 0 0,2 2-78,3-1 0,4-4 61,10 5 0,-1-5 59,5 5 0,1-5 1,4 3-1,2 0-12,4 0 0,2 2 63,7 4 1,1 1 0,2-1 0,1 2-12,-1 3 0,-4-3 8,-4 3 1,3-4-8,-3-6 1,5 3 0,4-7 0,6-4-41,2-3 1,3-6 30,4-6 1,9 0 1,-30-1 0,0 0 0,3 0 0,-1-2 0,0-2 0,-1-2 0,2 0 0,-1-1-23,1-2 1,1 1 0,3-1 0,2 1 17,-1 1 1,1 2-1,-1 0 1,0 2-1,2 0 1,-1 0-1,-1 1 1,0 0 62,2 1 0,-1 1 1,1 0-1,1 0-306,5 1 0,0 0 0,-4 0 0,0 0 245,3 0 1,1 0 0,-1 0-1,-1 0 1,2 0 0,0 0-1,1 0 1,1 0 14,2 0 1,1 0-1,-4 0 1,1 0 20,2 0 1,1 0 0,2 0-1,0 0-1146,-1 0 1,2 0 1132,3 0 0,1 0 0,0 0 1,0 0-1,1 0 0,0 0 1,-2 0-1,-1 0 0,0 0 0,0 0-11,0 0 0,0 0 0,2 0 1,1 0-1,3 0 0,-1 0 0,2 0 1,-1 0-262,0 0 1,0 0 0,-1 3-1,-1 0 267,1 2 0,-1 0 0,1 2 0,-1 0 1,1 1-1,-1 2 0,-2-1 0,1 2-143,-4 0 1,-1 0 0,-2-1 0,0-1 144,1 3 0,0 0 0,1-3 0,0 1 60,1 2 0,0-1 0,-3-1 1,-1-1-1,3 2 0,0-1 1,-1-1-1,1-1-12,1-1 0,-1-1 1,2-3-1,1-1-2,-2 0 0,0 0 0,-2 0 0,0-2 0,0-1 1,-1-1-1,-4-1 0,-2-2 72,-1-1 0,-1-2 0,-3-4 0,-1-2 9,1 1 0,0-2 1,-5 1-1,-1-2-45,-2-2 1,-2-2 0,-3 0 0,-1-3 0,-4 0 0,-2-2 0,30-26 10,-4-3 0,-13 10 348,-8 1 1,-6 10-1,-8 0 1,-2 3-696,-1 2 0,-10-2 65,-1-4 1,-1-4 187,-3-9 0,-5-3 0,-5-7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17318 938 7860,'0'-28'-46,"0"1"1,0 2 0,1 3-1,2-1 257,2 1 1,0 3 0,-5-3 0,0 0 154,0 0 0,-2 3 0,-1-3 0,-3 1-65,-2 4 0,-2 3 0,-5 3 0,-3 1-121,-1-1 1,-4 3-1,2 0 1,-3 2 45,-6 3 1,0 1-148,-8 2 1,5 4 0,-5 5 0,-3 12-138,-5 9 1,-3 8-18,-3 9 1,-1 5 0,5 10 0,24-29 0,1 2-116,-2 1 0,1 2 1,2 3-1,1 2 207,-1 1 0,2 2 1,0 1-1,3 2-29,2-2 0,2 1 1,2 3-1,1 2 0,2 1 1,2 1-1,2 0 0,2 1-9,0-2 0,2 1 0,1-4 1,1-1 32,2-2 0,2-2 1,1-2-1,3-1-124,5 0 1,3 0 0,0-4 0,2-1 0,3-4 0,3-3-1,31 22-280,8-13 0,11-13 406,-37-21 1,2-3 0,4-3 0,0-3 104,3-4 1,-1-5-1,0-3 1,-1-5-1,2-5 1,-1-3-1,1-1 1,-1-1 77,0 0 1,-1-1 0,1-5 0,-1-1-54,-4 2 0,-3-1 0,-3-1 0,-3 0 0,-6 1 1,-3-1-1,0 0 0,-1 0-32,-2-1 0,-1 0 1,1-2-1,-2-1-96,-4 4 1,-2-1 0,0-3-1,-2 1 1,-2-37 0,-4-2-198,-3 38 1,-2-1 0,-5-2 0,-3 0-5,0-1 0,-3 0 0,-1 0 1,-3 2-4,-1 2 1,-1 1 95,3 0 1,-2 3-1,-25-20 1,5 11-1,-2 16 1,0 14-53,-2 10 0,-5 10 1,-3 8-1,2 7-669,2 9 0,3 2-960,3 8 1773,3-7 0,12 9 0,-1-7 0,-1-1 0,-2-2 0</inkml:trace>
  <inkml:trace contextRef="#ctx0" brushRef="#br0">3925 7023 7829,'-21'0'-18,"-3"0"0,-3 0 0,-1 0 0,0 0 0,-1 0 0,-1 1 35,-3 4 1,1 2 27,-6 2 0,7 2 1,-2-5-1,3 2-13,1 3 0,1 0 1,1 0-1,2-1 188,1 1 0,7-3 0,-2 0 754,3-2-149,8-1-574,2-5 0,17 0 14,3 0 0,8 0-279,-3 0 1,6 0 0,-1 0-1,4 0-54,6 0 1,2 0 95,7 0 1,5 0 0,5 0-1,3 0-56,6 0 0,4-5 56,10 0 1,-34 2 0,2 0-107,2 1 0,2-1 0,5 1 0,0-2 0,3-1 0,0-1 0,4 1 0,0 0 59,4 0 1,-1-1 0,-6 2-1,0 1 22,2-2 1,0 0 0,-3 3 0,-1-1 0,-1 0 0,1-2 0,-2 1 0,-1 1 10,2-1 0,-2 0 1,-5 0-1,0 0 15,-2-1 0,0 0 0,34-7 1,-13 2-1,-6-3 40,-6-1 1,-13 5-277,-13-1 145,-6 7 0,-15-9-195,-7 2 1,-8 4 69,-11 1 1,-3-1 68,-7 1 42,-6-6 0,4 8 1,-5-7-1,-1-1 0,2-1 96,1-3 0,2 0 0,7-3 0,3-1 72,1 2 1,4-4-9,7 2 1,4 0 0,6 5 0,2 0 2,2 0 0,10 0-17,10-1 0,11 1 3,8 0 25,6 0 0,7 6 0,1 3 0,0 3 0,-2 4 198,-2 3 1,-6 4 0,-11 12 0,-9 6 39,-11 4 0,-11 9-235,-15-2 1,-13 9 0,-20 5 0,-9 3-34,23-26 0,-2-1 1,-4-1-1,-1-2-158,-4 2 0,-1-1 0,0-1 0,0 0-1307,0 1 0,1 0 1008,1 2 1,1-1 0,-30 16 0,6-2 0,12-9 0,9-9 388,8-2 0,1-5 0,8-5 0,12 0 0,7-2 0</inkml:trace>
  <inkml:trace contextRef="#ctx0" brushRef="#br0">4081 10748 7829,'-35'0'-379,"5"1"1,-3 2 0,5 4-79,4 1 558,-3-5 0,5 5 0,-5-5 0,3 3 0,4 0 0,1 1 0,0-3 715,2 3-484,1-6 0,6 6 1,4-7-23,4 0 0,5 0-180,12 0 0,4-5 0,3-1 0,3-2 98,5-3 1,8-2-218,0-1 1,11 0 0,6-2 0,7-2-154,3-1 1,1 1 178,5 3 0,-30 8 1,2 0-1,1 0 0,2 0 1,2 0-1,2 1-290,2 1 1,0 1 0,-2 0 0,1 1 252,1 3 0,0 0 0,1 0 0,0 0-34,-1 0 1,0 0-1,-1 2 1,0 1-1,-5 0 1,-1 1-1,-3-1 1,0 1-212,37 7 0,-8 1 200,-5-3 0,-12 2 0,-3-6 0,-12-2 52,-10-1 1,-12-2 19,-8 0 1,-7 0 0,-2 0 0,-10 0 64,-7 0 1,-5-7-295,-6-2 1,-6-4 353,1-1 0,-5-2 0,4-1 1,-1-2-181,0 1 1,2-4 204,4-1 0,3-4 0,0-2 0,6 2-112,4 4 0,0-3-234,11 8 0,1-1 1,5 6 228,4 3 0,9 4-45,10 6 0,3 6 140,1 4 0,2 4 1,2 5-1,1 5 246,-1 3 0,-4 7-275,-4 4 0,-5 3 1,-10 2-1,-4 1-63,-4 4 0,-13-3-76,-7 8 0,-17 2 0,-9 3 0,-4-4-267,-4-3 1,-3-1-881,-1-7 0,2 1 860,3-11 0,-3 0 0,4-4 1</inkml:trace>
  <inkml:trace contextRef="#ctx0" brushRef="#br0">15597 6085 7848,'-6'-15'-302,"-2"1"0,-1 0 0,-1 0 235,-1 0 1,-2-1 249,-1 1 0,0 5-94,0-1 0,4 7 1,2-3 95,2-1 1,-5 6 4,2-4-224,-4 3 26,-1 2 0,-5 7 0,-2 2 1,-1 5-1,-3 5 48,-2 5 0,-3 3-111,-3 1 97,3 7 0,-7-3 0,6 7 0,-4 4 0,-1 4 68,-4 4 1,10 1-39,2 5 1,4 0-1,0 1 1,7 2 36,6 2 0,0 4-72,6-4 1,2 6 3,8-2 0,3 8 1,7 2-1,3-3-47,1-5 1,6 0 7,-1-7 1,3 5 0,1-4-1,0-2-20,1-1 0,-1-7-13,1 0 0,4-2 52,0 2 1,5-7-1,-2-9 1,4-3 3,4-6 1,8-2 134,0-10-134,-3-4 0,8-19 0,-2-6 0,7-10 0,3-9 38,3-10 0,-33 21 1,-1 0 7,2-4 0,-1 0 0,-1-3 0,-1-1 0,0-3 0,0-2 1,0-1-1,-1-2-211,-2-2 1,0-1 0,-2 2 0,-1-1 198,-4 0 0,-3 0 0,-1 1 0,-2-1-16,0 0 1,-1-1-1,-1-2 1,-3 0-1,-1 2 1,-3 1 0,2-37-128,-7 2 1,-11 9 124,-6 0 0,-8 12 1,-12 2-1,-4 6-149,-3 3 1,-8 1 105,-3-1 1,-3 0-15,-2 1 1,0-1 0,0 0 0,-1 1-168,-4-1 1,4 2 54,-4 3 1,4 5 136,1 9 1,0-3 0,0 5-1,2 2-213,3 6 1,1 1-19,4 8 0,3 0 0,-4 5 1,4 2 236,1 3 0,4 1 0,-1 7 0,1 1 0,4 6 0,4 6 0</inkml:trace>
  <inkml:trace contextRef="#ctx0" brushRef="#br0">16266 7421 7397,'-15'0'-455,"1"0"1,5 0 548,-1 0 0,1 0 0,-6 0 44,1 0 1,0 0-1,-2 0 1,-1 2 0,-2 1-1,2 3 241,1 2 0,0 0 0,-1 3 0,-2-2-98,1 2 0,2 2 0,2 1 0,0-1 29,0-4 1,4 4-134,1-4 1,6 4 0,-4 1-100,1 1 1,4-6-25,-2 1 1,2-1 0,4 4 0,2-2 146,6-2 0,3 1-17,1 4 1,2-5-92,2 1 1,6-1 0,9 4 0,5-2 64,3-2 0,8-4-162,3 5 0,12-6 0,7 6 1,-31-5-1,2-1-88,4 0 0,1 0 1,7 5-1,1 0-360,8-2 0,2 0 1,2 2-1,2 1 387,4-1 0,1 1 0,1-2 0,1 1 0,-23-1 0,0 0 0,1 0 0,1 0 0,0 1 0,1-1-33,2 1 0,0 0 1,0 0-1,-3-1 1,-1 0-1,1 0 82,3 0 0,1-1 0,-1 1 0,1 0 0,-1 0 0,1 0 0,0 1 0,1 0 0,1 0 0,0 0 0,1-1 0,0 0 28,1 0 1,0 0 0,0 0 0,-2-2 0,-1 0 0,1 1 9,1 1 1,0 0 0,-1 0 0,-4-2 0,0-1 0,-1 1 26,1 0 1,0 1 0,0-1-1,-2 0 1,0-1 0,-1 1 0,1 0-1,0 0 1,-1 0 0,27 3-1,-2 1 45,-4-1 1,-1-1 0,-4-2 0,0-1-80,-1 0 0,0-1 1,-2 0-1,0 0 1,-5 2-1,-1-1 1,-3 0-1,-1-2-21,-4 1 0,-1-1 0,-8 0 0,-1 0-17,0 0 1,-1-1 0,27-1 154,-2 4-103,-20-3 1,-7-2-1,-17 0 1,-4 0-122,-3 0 1,-10 0-1,-4-2-88,-5-3 0,-10-3 129,-1-6 1,-2-6-744,-8-4 621,1-3 0,-4-3 0,2-2 1,2-2-1,3-3 746,3-2 1,2 4 0,4 2 0,3 5-148,2 4 1,1 3-98,5 7 1,2 6-293,3 3 0,4-1 0,10 1 1,5 4-6,3 4 1,3 6 21,3 10 1,-2 4-1,7 7 1,0 3 107,-1 5 0,-4 3-28,-10 1 1,1 1 0,-10 0-1,-6-1 20,-5 1 0,-17 0-2,-9-1 0,-14-4-107,-15 0 1,0-2-1,-11 2 1,1-6-137,1-7 1,0 0-702,9-6 0,5-4 1,11-7-1,7-2 792,9-3 0,4-14 0,2-5 0</inkml:trace>
  <inkml:trace contextRef="#ctx0" brushRef="#br0">23076 7776 7852,'6'-22'62,"4"2"1,2-1 0,1-1 0,-2 0 0,-2 1 0,1 2 311,-2 1 1,4-3 0,-4 4 0,2-2 0,-2 1 445,-2 2 1,-1 7 32,-5 0-535,0 5-218,0-2 1,-2 6 0,-3 0-1,-4 0-77,-4 0-41,-1 0 1,0 0-85,0 0 1,-1 5 0,1 0 0,0-1-91,0 3 0,4-4 170,1 6 0,-1-4 0,-4 3 0,0 0 5,0 0 15,0-5 1,-1 5 141,1-4 1,5-2 1,-1 3-410,7-4-194,-3-1 349,6 0-619,0 0 246,0-6 226,6 4 313,2-10 1,5 9-1,-2-5 1,-2 1 212,2 4 0,2-5-198,1-1 0,0 1 0,0 0 1,1 0 61,-1 0 1,5 0-30,0-1 0,0-4-55,-5 4 1,0 3-1,0-1 1,1 2 123,-1 1 92,0-1 258,0-1-269,0 4 701,-6-4-537,-1 6 1,-9 0-304,-3 0 0,-3 0 1,-7 1-1,-3 2-42,-1 2 0,-12 6-28,-2-1 0,-7 2-148,-3 3 1,-7 5 0,-5 4 0,-7 4-88,-3 5 1,-3 9 147,30-20 0,0 3 0,2 4 1,1 2-1,-1-1 0,1 2 0,4 1 1,2 1-183,4 1 0,1 2 1,2 1-1,3 1 2,3 1 0,4 1 0,3 0 0,2 1-21,1 1 1,2 0 0,3 36 0,7-5 0,8-6-1072,9-7 0,3-5 995,3-9 1,1-12 0,1-16 0,4-5-11,2-5 1,-1-2 454,2-7 1,1-2-1,-6-3 1,-1-4 165,-2-4 1,-3-6-116,-3 0 1,1-4 203,-6 4 0,0-5 0,-5 3 0,0 1 76,0-1 1,-4 2-345,-1 5 0,-4 6-397,5 4 1,-7 4 148,2 4 0,-4 4 1,-1 8-1,0 1-53,0 2 1,5 2 160,0-2 0,10-3 0,1 3 0,3-4-65,2 0 0,9-3 221,-2-2 1,5-4 0,-1-6 0,1 0 523,-1 0 1,1-11-314,-5-3 0,4-4 426,-8 4-463,-4 0 1,-4 0 0,-8-2 0,-2-1 0,-3-2 0,-1 1-1,-2 2 737,0 2 0,-6 5-885,-4-1 1,-3 6 191,-1-6-341,-6 7 0,4-3 0,-5 6 0,2 0 0,0 0-150,2 0 0,1 0 0,2 0 0,0 0-2093,0 0 1046,-1 0 1,1 0-1,0 0-1538,0 0 1340,6 0 1392,1 0 0,20 0 0,3 0 0</inkml:trace>
  <inkml:trace contextRef="#ctx0" brushRef="#br0">23886 8217 7852,'0'-28'219,"0"-1"1,0 2-1,0 4 1,0 2-1,0 2 1103,0 0 1,2 0-1,3 5-879,4 0 0,-1 6 1,1 3-1,2 5-455,2 5 1,1 8 0,2 7 0,2 4-446,0 6 0,1 5 265,-4 7 1,-3 1-1,-1 0 1,-3-1-426,-1 1 1,-1 3 111,-1-4 0,-4 3 1,4-12-1,-3-3 255,-2-5 0,0 0 1264,0-6-790,0-6 1,0-8-1,0-12 225,0-7 0,6-3 149,3-12 0,-1 2 1,2-11-1,1-1 275,1-2 1,-2-8-674,-1-3 0,1-3 0,4-4 0,0-1-423,0-2 0,5 1 174,0 4 0,5 6-226,-5 4 1,5 11 0,-4 7-2548,2 9 2135,-4 10 0,-2 10 0,-9 10 0,0 4-654,-4 5 0,-1-3 1072,-2 3 1,0 1 0,0-1 0,1-1 268,4-3 0,3 6 0,6 1 0</inkml:trace>
  <inkml:trace contextRef="#ctx0" brushRef="#br0">24654 8203 6957,'0'-10'1111,"0"1"-557,0 6-274,0-4 1,5 6 254,-1-4-598,1 4 1,-3-6-16,3 7 4,-4 0 489,5 0-182,-6 0 346,0 0 232,7 0 142,-6 0-127,6 0-459,-7-6-205,0 4 0,-2-9-489,-3 7 140,-3-1 1,-6 11 0,-2 4-1,-1 4-387,-2 5 1,-6 4 120,1 11 0,2-3 1,0 9-1,1 2-315,4 4 1,3 0 531,4-8 1,4 1-1,8-5 1,2-4 132,6-5 1,7-9 27,2-7 0,6-6-28,-1 2 0,-3-5 0,-2-5 1,-4-4 1278,0-4 1,-1-6-730,0 0 0,-5-6 0,-1 1 0,-1-3 139,-4-1 1,-2-2-403,-1-3 1,0 1 0,0-4 0,2 1 51,3 4 0,-2 7-330,6 5 0,-4 3 68,5 2 0,-6 6 0,6 3 1,1 7-157,2 7 0,1 2 33,0 13 0,-1-5 1,-2 5-1,-2 1-122,2 2 1,-3-3-590,2-1 1,-6-5 237,6 1 1,-5 1 0,2-1-1038,0-2 1659,-3-7 0,3-4 0,-4-12 0,6-4 0,-5-9 0,0-4 0,3-4 0,-1-2 0,0 1 0,1 0 0,2-1 112,-4 1 0,4 1 0,-2 3 1,-1 5 995,0 3 1,4 7-384,-6-1 1,8 7 0,-3-1 440,4 2 1,1 8-643,0 4 0,5 4-226,0 5 1,0 2 0,-5 4 0,-1-2-687,-4 3 1,4 1 96,-4 1 1,2-4 0,-1-1 0,-4 1-735,1-2 0,-6 4 417,4-8 0,-5 1 0,-5-4-819,-4-1 1628,-4-6 1,-1-2 0,0-8 593,-1-2 1,6-4-436,-1-6 0,6-1 0,-4 0 1,1-4 479,4-5 0,2-1-618,1 1 0,0-4 1,1 2-1,6-4-151,7-1 0,3 4-415,12-6 0,2 4 0,12 6 0,1 4-1018,4 3 0,-4 3 649,3 4 0,-7 2-1065,-2 7 1190,-13 0 0,6 7 588,-12 2 0,0 4 0,-4 1 0</inkml:trace>
  <inkml:trace contextRef="#ctx0" brushRef="#br0">25635 8274 7852,'0'8'3254,"0"4"-2140,0-4 0,0 7-861,0-1 1,0 0 0,0 0-1,0 0-384,0 1 0,0-1-508,0 0 0,0 0 0,0 2-493,0 3 1,5-3-408,0 3 1,-1-8 1538,-4-2 0,0-5 0,0 2 0</inkml:trace>
  <inkml:trace contextRef="#ctx0" brushRef="#br0">25607 7748 7804,'4'-14'55,"3"0"825,1-1 1,-4 6-419,6-1 1,-5 2 0,2-3-1624,0 2 1,-1 6 89,-1-2 1071,-4 3 0,6 2 0,-7 0 0</inkml:trace>
  <inkml:trace contextRef="#ctx0" brushRef="#br0">26161 8217 7852,'8'-14'4127,"5"0"-2868,-12 6-623,6-5 1,-9 12 0,-3-4-654,-4 3 0,-9 2 0,-1 2 1,0 3-243,-1 4 0,3 8 0,-7 4 0,0 1-316,2 3 0,-3 2 221,6 2 0,-5 1 0,5 1 0,2 2-535,1-1 1,8 3 561,3-2 0,4-2 324,1-7 1,1 1 0,4-6 0,6-3 307,6-5 0,1-4-227,6-7 1,-2 0 166,1 0-84,-2 0 1,-2-7-1,0-4 1,-2-5-1,-1-4 258,-2-2 1,-4-2 0,-2-4 0,-1-2-10,1-4 0,-4 4-229,0-3 1,-1 5-219,2 4 1,-3 2 0,4 5 61,0-2-6,-4 6 1,11 13 0,-5 10 0,1 4-231,0 5 0,1 1 47,4 4 1,0 4-599,1 1 1,-3-6 0,-1 6-1,-1-4-350,1-3 0,-3 0 501,1-3 0,-6-3 611,2 3 0,-3-3 0,-2-2 0</inkml:trace>
  <inkml:trace contextRef="#ctx0" brushRef="#br0">26346 8317 7852,'14'-8'0,"-4"0"1727,-1 3 0,1 2-806,4-7 1,-5 7-440,1-1 1,-7 4-292,2 4 0,-4 6-280,-1 9 1,5-3 0,0 4 0,-2-1-484,-2 0 1,-1 5-323,0-5 0,2 4 492,3-4 1,-4 5-1,4-5 1,-3 0-291,-2 1 0,0-4 585,0 3 0,0-8 1,0-1 244,0 1 141,0-5 0,0-1 1,0-10-1,1-4 580,4-4 1,-3-3-553,2-3 1,-1-3-86,2-6 1,-2-1-1,7-1 1,1-1 53,2-3 0,1 1-196,0 5 0,2-1 1,1 3-1,2 3-95,-2 9 0,4 2 15,-2 7 0,0 6 1,-5 10-1,0 7 10,1 6 0,-1 7-41,0 2 0,-5 5-158,1-5 1,-5 2-1,4-5 1,1 0-834,-2-3 1,4-3 386,-2-1 0,-2-2 1,1-7-892,2 0 1303,2-6 1,1-3-1,0-10 1,0-4 222,1-4 0,-3-6 0,-2 0 0,2-8 0,-2 1 0,2-8 0,3-2 0,-1 0-1,0-2 1,5-2-1,0 7 1,-2 2 5,-1 1 1,-2 3 285,1 3 1,-1 3 0,0 9 1909,0 2-1262,1-2 1,-1 10 790,0-3-1308,-6 4 1,-3 2 0,-10 4 178,-5 5 1,1 2-467,-5 2 1,3 2-1,-8 3 1,1 3-201,-1 0 1,4 5-131,-4-3 1,3 3-1,2 1 1,-1 1-813,1-1 0,2-4 581,2 0 0,-1-1 0,6 4 0,4-2 204,4-1 0,11-7 380,10 2 1,10-9 35,9-5 1,8-4-1,12-1 1,6-1 654,6-4 1,2-9-531,-1-10 0,-39 8 0,0-1 0,2-1 0,0-1 0,-3 1 0,0 0-312,29-15 0,-13-2 121,-9 2 1,-12 1 0,-10 9-1,-7 4 221,-11 3 0,-9 8-396,-13 3 1,-8 4 0,-8 2 0,1 4-449,-1 5 1,2 4 355,4 5 1,2-2-1,4 5 1,5 0-1049,7 0 0,0-3 853,6 5 0,9-5 1,11 3-1,12-1 353,10-4 0,18-3 91,11-4 0,-25-6 0,2-2 0,6-1 0,2-2 0,1 1 0,1-2 41,1 1 1,0-2-1,-2-1 1,0-2-181,-4-2 0,-1-3 0,-1 2 0,-1-2 0,-3-2 0,-1 1 1,33-12-2648,-13-1 2676,-8-2 0,-12-2 0,-3 1 0,-4-1 0</inkml:trace>
  <inkml:trace contextRef="#ctx0" brushRef="#br0">26886 9298 7852,'30'-15'0,"3"1"0,5 1 815,3 4 0,2-4 0,1 5 0,2 1 159,1 2 0,-4-1-803,-5 1 1,-2 0 0,2 5-1,-6 0 1,-7 0 0,-6 0-451,-3 0-1414,-8 0 1257,-2 6 1,-12 1 0,-5 4-1,-7-2 1,-5 2 0,-4 3-1,-2 4-1146,1 1 0,-5 0 1582,0-5 0,-5 5 0,5 0 0,1 0 152,2 1 1,3-4 173,3 3 0,1-3 1,8-2-1,8 0 1174,3 1 0,12-8-167,6-2 1,20-3-939,13-2 1,15-7 0,9-2 0,-31 2-1,0 0-472,4-2 0,1-1 1,-2 0-1,1-1-264,1 0 0,0-1 0,-5-2 0,-1 1 0,32-9 341,-8 0 0,0-5 0,-1 3 0,-1-3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23545 3156 7852,'-28'-5'21,"-1"1"0,5-1 0,2 3 175,2-2 0,-4 2 1,5-3-1,2 4 0,1 1 1,2 0 441,0 0 0,4-5-235,1 0 1,7-6 0,2 3-221,8 0 1,1-4 0,6 2 0,5-2 0,5-3 0,5 1 1,4 0-160,4 0 14,3-7 0,3 5 1,3-3-1,5 4 0,4 0 1,1 1-72,-1 0 0,1 1 0,0 4 1,-2 4-77,-2 4 1,-9 7-1,-9 5 1,-4 6 54,-4 7 0,-13 3 1,-1 1-1,-5 1 59,-5-1 1,-8 7-1,-4 1 21,-4 1 1,-9 2 0,-5-4 19,-5 1 1,-5 2-1,2 3 3,-2-3 1,0-2 0,-5-4 22,5 1 0,-3 3 0,8-6 0,6-4 45,5-4 0,7-3-66,4-5 0,6-1 1,8-4 47,6-4 0,9-4 0,6-1-13,7 0 1,-1 0 0,7 0-87,2 0 1,1 0-1,1-1 1,-1-2-82,-3-2 0,2-5 0,-7 6-156,-1 1 0,-7-4-1233,-1 2-599,-7 1 528,-3 4 0,-15 0 1540,-14 0 0,1 6 0,-6 2 0</inkml:trace>
  <inkml:trace contextRef="#ctx0" brushRef="#br0">23645 3583 7852,'-8'-15'440,"3"1"1089,3 6 0,4-4 528,3 2-1792,3-3 0,7-1 0,3 0 0,2 0 0,2 0 1,4-1 147,1 1 1,6-2 0,1-1-344,3-2 0,1-2 1,4 4-278,1-2 0,-2 0 0,-1 5-855,-3 0 0,-5 4 1,0 2 94,-7 2 1,0 1-1,-4 7 1,-1 3-311,1 4 1,-2 4 1276,-5 1 0,0 7 0,0 1 0</inkml:trace>
  <inkml:trace contextRef="#ctx0" brushRef="#br0">24626 3511 7852,'-8'-9'1634,"3"0"534,-3 5-1157,6-2 1,-4 8-719,6 2 0,2 4 1,1 8-1,3 1-120,2 2 0,-3 2 1,3-4-1,0 4-181,0 1 1,1-3-1,5 5-269,0 1 1,-4-5 0,-1 1-79,2-1 1,2-4-1,0 3-31,-4-3 0,2-2 0,-4-1-928,0-4 0,3 2 208,4-6 1106,0 0 0,1-11 0,-1-2 0</inkml:trace>
  <inkml:trace contextRef="#ctx0" brushRef="#br0">24995 3412 7852,'0'-14'319,"0"0"0,0-1 1,2 3 324,3 2 0,-2-1 0,6 6 0,2 1-223,2-3 1,1 6 0,2-4-1,1 3-176,2 2 1,7-4 0,-4-1 0,1 2-263,1 1 0,-2 2 1,2 0-1,-5 0-669,-3 0 0,-2 0 1,0 2-530,0 3 0,-1 2 0,-4 8-594,-4-1 1809,-3 0 0,-2 7 0,0 1 0</inkml:trace>
  <inkml:trace contextRef="#ctx0" brushRef="#br0">25009 3710 7852,'2'10'35,"3"-1"1093,-4-5 0,7 2-464,-3-6 0,3 0 1,6 0-62,0 0 1,7-2 0,3-2 5,2-6 1,3-3-1,1-1-323,3 0 0,-1 0 0,4 0-261,-1-1 1,-2 1 0,-6 2-1063,-4 2 1,3-3-383,-7 4 1,0 3-1924,-5 1 3342,-6-3 0,-2 6 0,-6-4 0</inkml:trace>
  <inkml:trace contextRef="#ctx0" brushRef="#br0">25777 3554 7852,'-9'-1'109,"-1"-3"0,1-2 0,-1 0 555,1-1 0,6 1 1,-4 3 140,1-2 231,4 0 153,-4 5-1162,6 0 1,2 0-1,1 2 1,2 3-25,-2 4 0,5-1 0,0 3 21,-1 5 1,5-2-1,-6 5 32,2-3 1,1 3 0,5 1-338,1 3 1,-6-4 0,1 3 14,1-2 0,-3 1 1,1-4 35,2 2 0,-3 0 1,0-5 50,-2 0 1,1-1-1,-4-2-219,1-1 1,1-6-582,-5 6 0,2-7 29,2 2 950,-2-4 0,11-7 0,-5-2 0</inkml:trace>
  <inkml:trace contextRef="#ctx0" brushRef="#br0">25877 3952 7852,'-5'-9'-1500,"0"-1"2892,1 1 0,-1-1-316,0 1 1,0-1-405,5-4-567,0 0 0,0 0 1,0-1-1,2 1 1,1 0 73,2 0 0,0-5 0,-5 0-155,0 1 0,0-4 0,0-1-126,0-4 0,0-8 1,-2-4-125,-3-7 1,2-6 0,-6-10 27,-3-4 0,0-13 1,5 38-1,0 0 55,-1-1 0,1 1 0,-5-33 1,1 3 27,1 8 1,7 6 0,-2 7 77,4 7 1,1 13 0,0 11 58,0 3 485,0 8-160,0 2-458,0 6 0,0 1-15,0 4 1,0-2-1,-2 5 72,-3-1 0,2 4 32,-6-2 0,6 4 91,-2 1 0,3 0 0,2 0 100,0 1 1,8-1 0,5-2 27,4-2 0,9 1 0,-1-5 17,6 2 0,6-5 0,5 2-67,1-3 1,4-2-1,2-2 15,2-3 0,-5-1 0,0-5 20,-7 2 0,-4-1 1,-8-4-99,-4 0 1,-2 4-123,-7 1 0,-6 4-1454,-3-5 464,-4 7 0,-1-1 149,0 8 0,0 4 0,0 6-729,0 1 1608,0-1 0,-6 6 0,-2 3 0</inkml:trace>
  <inkml:trace contextRef="#ctx0" brushRef="#br0">26062 3412 7852,'0'-10'153,"0"1"1,1 0 0,2-1 395,2 1 0,6 4 0,-1-5 1,2 1-1,2 1-4,1 3 1,4-1-1,1 1-346,2 2 1,-4 0 0,1 0 0,-4-2-381,0 2 0,-1 6 0,-2 3-47,-2 2 1,-4 3 0,-6 8-160,0 5 1,-1 3 0,-4 1-86,-5 1 0,-4 4 0,-3 0 165,-2-1 1,0-2 0,5-2 252,0 0 0,1-1 1,2-3 309,1-5 0,7-3 1,-2-2 116,4 0 1,7-4-1,5-2 101,7-2 0,4-3 0,6-6 20,1-2 1,5-6 0,4 2-134,3-4 0,-4 0 0,-3 2-50,1 2 0,-10-1-697,4-4 0,-12 5-1526,-2-1 673,-8 7 0,-8-3 1239,-4 6 0,-3 6 0,-6 2 0</inkml:trace>
  <inkml:trace contextRef="#ctx0" brushRef="#br0">27114 3312 7852,'0'-14'128,"0"0"0,0 0 0,0 0 1,0-1-1,0 1 766,0 0 1,1 4-1,4 1 1,4-1 425,4 3-1227,1 0 0,2 7 1,2 0-1,0 0 0,1 3 1,0 5-1,0 8 76,-1 5 0,-4 2 0,-3 6-323,-2-1 1,-5 2 0,0 2-200,-2 1 0,-2 2 1,0-4-234,0 3 0,-6-1 1,-4-6 397,-2-4 0,-3-1 1,1-4 87,0 1 1,0-7 147,-1-7 0,6-3 368,-1-2 1,7-7 0,-1-4-141,2-6 0,2-5 0,0-7-210,0 1 1,6-2-1,2-2-39,0-1 0,5-2 0,-4 4-87,4-2 0,-4-2 0,1 3 11,1-1 0,0 5 1,0 4 112,-2-1 0,-1 4 0,2 2 327,-5 3 1,-2 7 219,1-1-400,-2 7 1,4-1-30,-6 8-138,0-2 1,0 10-48,0-2 0,0 3 0,0 1 1,0 0 0,0 0 1,2 2 54,3 3 1,-2-2 0,5 6-161,-2-3 1,4 4 0,-4-4-137,2 2 1,0-3 0,3 3-30,-2-1 0,1 3 1,4-5-537,0-2 0,0-1 1,1-4-192,-1-2 0,0 3 999,0-4 0,0-3 0,1 1 0</inkml:trace>
  <inkml:trace contextRef="#ctx0" brushRef="#br0">27697 3483 7852,'-8'-2'1036,"1"-1"347,1-1 0,4-3 292,-2 2-1314,2 4 0,2-4 0,2 10-186,2 4 1,0 4-1,4 1 1,-1 0-125,1 1 1,0 0 0,3 3-299,-1 1 19,-1 0 1,1-5-1,-2 0 1,0 0 0,-2 1-327,0-1 0,0-5-1443,-1 1 1102,3-1 1,6-1 894,1-3 0,-1-4 0,0-1 0</inkml:trace>
  <inkml:trace contextRef="#ctx0" brushRef="#br0">27938 3270 7852,'-8'-7'1202,"-4"4"-511,2-6 0,6 6 0,2 0 0,7 4 207,3 4-860,1 6 1,10-3 0,2 4-1,1 1 1,3 0 0,2 2-1,1 1-398,1 0 1,-1 3-1,1 0-176,-1-2 1,0-1 0,-1-2-186,-3 1 1,3-1 0,-5-2-799,0-2 1519,-1-4 0,-1 1 0,2 0 0</inkml:trace>
  <inkml:trace contextRef="#ctx0" brushRef="#br0">28322 3085 7852,'-8'0'2180,"2"0"1,1 6-1829,0 4 1,-4 2-1,3 4 134,-2 3-490,-2-3 1,1 11-1,-1-4 1,-1 4-1,-1 2-77,-3-1 1,1 1-1,0-1-341,0 1 1,1-1 0,2 0-128,2 1 1,1-5 0,-3-2-152,1-2 1,7-1-1,-2-5-29,4 1 1,1-6 728,0 0 0,0-5 0,0 2 0</inkml:trace>
  <inkml:trace contextRef="#ctx0" brushRef="#br0">28507 3298 7852,'0'-14'401,"0"0"0,0 0 0,0-1 91,0 1 0,2 5 0,2-1 0,4-1 0,2-2 324,-1-1 1,1 5-521,4-1 0,5 7 1,0-2-1,-2 4-66,-1 1 0,-2 0 1,0 1-253,1 4-25,-1 9 0,-5 4 0,-1 5 0,-1 3 0,-4 1-242,-2 1 0,-1 0 1,0 1-159,0-1 0,-1 1 0,-2-2-40,-2-4 0,-5 3 1,6-7 240,0-2 0,-2-6 0,0-3 410,-2-2-41,5-1 1,-4-11 0,7-4-52,0-3 0,0-7 0,0-4-63,0-3 0,0-3 0,2-1-60,3-2 0,1-7 1,5 4 119,-1-1 1,-6 4-1,6 8 248,1 1 1,-5 7-1,-1-2 718,-4 3-522,6 8 1,-6 4-99,4 8 1,-3 9 0,-1 7-140,4 3 1,-3-4 0,2 4-262,-2 2 1,3-2 0,1 0-317,2 3 0,-3-4 0,3 0-25,-2-2 1,5-1 0,-2-4-161,4-1 1,1-2 0,0-1-1,2-3-1043,3-1 0,-1-3 822,5-4 0,-4-1 1,5-4-659,1-4 1365,-4-4 0,12-1 0,-3 0 0</inkml:trace>
  <inkml:trace contextRef="#ctx0" brushRef="#br0">29047 3213 7852,'0'-8'919,"0"0"1,0 3 13,0-4 1,5 1 0,1 0-629,2 2 1,2 1 0,4 5 0,0-2-358,0-2 60,1 2 1,-1-4 0,0 7 0,0 3 0,0 2 0,-1 2-306,-3 3 0,1 1 0,-5 3 49,2-1 1,-5 0-1,2 2 92,-4 3 0,-1-3 0,0 4 222,0 1 0,0-5 0,0 2 73,0-2 1,0-1 0,0-1 89,0 0 0,2-6 1,3-3 140,4-4 0,10-1 0,5 0-141,3 0 1,1 0 0,2-1-286,3-4 1,-3-1 0,5-6-596,0 3 1,-7 4 0,2-3-164,-4 2 1,-9 0 0,2 3-1200,-3-2 2013,-8 0 0,4-1 0,-4-2 0</inkml:trace>
  <inkml:trace contextRef="#ctx0" brushRef="#br0">24569 4848 7852,'-15'-8'686,"8"-5"0,2 4 0,5-4-121,5-1 1,2 0-1,8 0 1,0-2-255,4-3 0,5 3 0,8-3 1,3 3-94,1 2 0,3 5 1,6 1-1,-1 1-172,-3 4 0,-6 3 0,1 6-5,-1 9-63,-2 5 0,-11 10 1,-5 3-1,-6 7 1,-7 6-226,-8 6 0,-3 5 0,-11 3-83,-6 1 0,-1 7 0,-13-1-67,-1 2 0,2-4 0,1-4 359,1-2 0,2-9 0,5-2 83,-1-4 0,12-12 0,4-6 154,5-3 1,7-9 0,9-5 50,6 2 0,14-4 0,2-3 89,5-2 0,8-8 0,6-4-60,1-2 1,1-3 0,1 0-81,-5-4 0,2 3 1,-1-5-127,-2 1 1,-13 4-1,-6-3-737,-5 3 1,-10 7 0,-5 1-138,-1 1 1,-6 3-1,0 4-222,-8 0 1,-6 0 0,-5 0 1022,-5 0 0,-3-7 0,-1 0 0</inkml:trace>
  <inkml:trace contextRef="#ctx0" brushRef="#br0">24583 5516 7852,'6'-14'942,"4"0"284,2-1-603,9 1 0,1-6 0,10-4 0,4-5 0,8-2 285,5-2 0,2-5 0,2 5-1069,0 1 0,-8 2 0,3 3-148,-4 3 1,-3 5-1,0 10-782,2 4 0,-4-1 1091,9 1 0,2 7 0,1 6 0</inkml:trace>
  <inkml:trace contextRef="#ctx0" brushRef="#br0">25564 5431 13527,'9'0'2718,"1"0"-2562,-7 0 0,8 1-672,-6 4 244,6-3 1,-10 10 0,4-1 0,-3 5 0,-2 5-153,0 1 1,0 1 0,0 6 166,0-1 0,-2-4 0,-1-2-105,-2-1 1,1-2 356,4-5 1,1-6 340,4-4 0,3-10 1,8-7-55,3-4 1,-2-7-1,7 4 71,1-2 1,2 0 0,1-2-82,1 5 0,-3 3 0,0 4-51,-3 2 0,-5 4 0,1 6-58,-3 0 0,-8 1 1,-4 4-307,-2 5 0,3 2-722,-1 2 1,1-4-412,-5-1 0,2-5 24,2 0 0,0-2 0,3-4 1252,0-2 0,10-4 0,-1-7 0</inkml:trace>
  <inkml:trace contextRef="#ctx0" brushRef="#br0">26232 5246 7852,'-16'1'188,"-1"3"1,0 2 0,2 0-1,4 1 1,2-3 3356,1 3-3180,2-6 0,12 6 0,3-9 0,4-1-213,1-2 1,2-6-1,1 1 1,4-2-361,1-2 1,-3 4 0,3 1-1,0-2-1120,0-2 1,-4 4-1,1 1-1326,-3 1 2654,-2 3 0,0-3 0,0-1 0</inkml:trace>
  <inkml:trace contextRef="#ctx0" brushRef="#br0">26232 5388 7852,'-9'5'350,"-1"0"725,7-1 0,-2-4-536,10 0 1,3 0-1,6-3-203,0-6 0,7-1 1,3-9-382,2 3 1,3-3 0,-1-1-898,1-2 0,-1 3 0,2-3-1230,3 1 2172,-3-4 0,12 3 0,-6-7 0</inkml:trace>
  <inkml:trace contextRef="#ctx0" brushRef="#br0">26744 5004 7852,'6'-19'81,"2"-1"0,2-1 0,-1 1 679,2 2 1,7-1 0,1 3-135,-2 4 1,3 2-1,-1-1 638,-1 2-1073,-2 6 1,-2-4-1,2 7 1,-1 2-1,1 4-5,-3 8 1,-4 2 0,1 10-155,-5 4 1,1 0 0,-1 6-412,-2-1 0,-6 3 0,-4-4-230,-1 3 0,1-6 1,-5 2-68,3-3 1,1-1 0,-3-2 227,2-4 0,1-2 407,-2-7 0,-1-8 150,6-6 1,1-6 0,4-10 108,0-3-1,4-4 1,3-9 16,1-1 1,1-10 0,5 4-72,0-1 1,1 2 0,-1-1 85,0 1 0,0 6 0,1-1 101,-1 3 0,-2 3 1,-1 4 428,-1 4 1,-5 9 677,4 6-1063,-6 2 0,5 10 1,-5 4-130,2 6 0,1 2 0,-2-1-251,0 5 1,7-2-1,-1 2-236,3 1 0,1-3 1,0 2-230,0 1 1,2-4-1,1-1-638,2 1 1,7-5-1,-3 1 46,4-6 1,2 0 0,-3-6 124,-2-2 1,3-3 0,-3-5 917,3-4 0,1-10 0,0-3 0</inkml:trace>
  <inkml:trace contextRef="#ctx0" brushRef="#br0">27626 4933 7852,'14'8'607,"-5"3"1,-1-5 149,-2 2 0,5 2 0,-3 6 77,0 2 1,5-2 0,-4 3-556,4-3 1,-3 3 0,-1 0-379,2-2 0,2-1 1,1-2-262,0 1 0,-4-8 0,-1 0-1153,2-1 1,-3-4 731,2 2 1,-7-4-1,3-4 781,0-6 0,-4-9 0,4-3 0</inkml:trace>
  <inkml:trace contextRef="#ctx0" brushRef="#br0">27227 4194 7852,'15'-14'464,"-1"-5"0,2 0 0,1 1 24,2 3 0,6 5 1,-3 1-1,2-1-184,0 2 0,-5 2 0,3 6 1,-2 1-163,-2 4 1,-4 3 0,-3 6 0,-3 1-138,-2-1 1,-1 6-1,-7 4-17,-2 3 1,-4 1 0,-6 1-19,-1-1 0,1 1 1,0-1 13,0 0 1,4-1 0,1-1 77,-2-3 1,4-5 0,3 2 153,2 1 1,4-10 0,4 1 62,8-4 1,7-3 0,9-5-143,3 0 1,0-6-1,8-5-550,3-7 1,2 1-1,-2-5 22,4 1 0,-10 1 0,0 2-276,-7-1 0,-9 2 0,-3 6 667,-3 1 0,-2 1 0,1-5 0</inkml:trace>
  <inkml:trace contextRef="#ctx0" brushRef="#br0">25251 6682 7852,'-14'-14'377,"4"-1"0,3 1 1,0 0 182,4 0 1,1 4 0,2 1 0,0-2 300,0-2-753,0 5 1,2-3 0,1 5-1,4-2 1,0-2 0,3 1 207,-2-1 1,9 1-1,-3-4-78,2 4 1,2-4 0,1 4-24,4-4 0,4-1 0,2 1-76,-1 4 0,0-2 1,1 6-209,-1 2 0,-1 1 1,-3 2-118,-5 0 1,-3 11 0,-4 5-311,-2 5 1,-4 2-1,-8 7 165,-2 3 1,-4-1-1,-8 6 34,-3 1 0,2-2 0,-5-1 52,1-1 0,-4 3 0,3-3 53,0 1 1,1-6 0,7 0 190,0-5 0,1-3 0,3 2 78,6-5 0,2-3 0,4-4 84,2-2 0,9-2 1,8-5 85,1 2 0,3-1 0,7-5 64,1-4 1,6-3-1,-2-6 219,-1 0 1,3-1-1,-5 1 5,-3 0 1,-1 0-695,-1 0 0,-3-1-588,-2 1 1,-8 6-2714,-7 4 1323,-5 2 2137,2 2 0,-12-6 0,-2-2 0</inkml:trace>
  <inkml:trace contextRef="#ctx0" brushRef="#br0">25294 6810 7852,'-10'0'152,"1"0"424,-2 0 0,6 0 1,5 0-1,8-2-254,5-3 1,2 2 0,4-6 0,5-2-10,3-2 1,3-1 0,2 0 0,1-1-217,-2 1 0,-1-5 0,-1 0 0,-1 3-741,1 5 1,-3-1 0,0 4 130,-3 0 1,-4 0 0,3 5-701,-1-2 1213,4 0 0,-3 5 0,7 0 0</inkml:trace>
  <inkml:trace contextRef="#ctx0" brushRef="#br0">26175 6625 8278,'-6'-8'828,"4"-5"0,-1 5 0,5-1-419,3-1 0,6 1 0,0-5 0,4 0 1,6-1 118,1 1 1,2 0-1,4 1-503,1 4 0,-2-2 0,-2 6 1,-3 2-307,-2 1 0,-2 4 1,-9 3-1,-4 6-327,-3 6 0,-2 0 0,-2 5 226,-3-1 0,-3 3 1,-6-4 32,0 2 0,0-3 1,0 3 103,-1-1 1,6-2 193,-1-5 1,7 0 179,-2 1 1,5-8-1,7-2-14,7-3 0,2-1 0,6 3 1,-2 0 0,6 1 0,-3-5 255,4 0 0,0 2 1,-3 1 31,-5 1 0,-3 8 0,-4-3 17,-2 4 1,-4-2 0,-8 1-239,-2 4 1,-4 2-1,-8-3-181,-3 4 1,-3-1 0,-5 4-428,3-2 1,-1-1-1,6-5-722,2 1 1,-4-6-1,2-1 1148,2-2 0,1 5 0,2-3 0</inkml:trace>
  <inkml:trace contextRef="#ctx0" brushRef="#br0">26915 6369 7852,'0'-10'3596,"0"1"-3159,0 6 0,1-8 1,4 4-1,4 1 204,4 0 1,1-4 0,2 6-103,3 0-486,-3-3 0,6 3 0,-5-5 1,4-1-1,-1 1-302,1-1 0,-2 6 0,-5-4-2807,0 2 1954,1 1 0,-8 6 0,-2 4-1446,-3 5 2548,-9 9 0,0-4 0,-8 6 0</inkml:trace>
  <inkml:trace contextRef="#ctx0" brushRef="#br0">26943 6554 7852,'-5'14'306,"1"0"2087,0 0-1936,3-6 1,2-1 0,4-7 0,5 0 314,2 0 1,4-2-228,3-3-590,-3-3 1,11-7 0,-4-3 0,4-1 0,2 0-541,-1-1 1,-4 2 0,0-4-1281,1 2 1,2 1 1864,1 5 0,1-7 0,-1-1 0</inkml:trace>
  <inkml:trace contextRef="#ctx0" brushRef="#br0">27526 6213 7852,'0'-15'211,"0"1"0,2 0 1370,2 0-1153,-2-1 1,9 1 0,-5 2 0,2-1 0,3 2 462,2 0 1,1-5 0,0 7-364,1-4 0,-1 4 0,0 1-230,0 1 1,0 1-1,1 3-115,-1-2 0,0 0 0,-1 7-157,-4 3 1,2 4 0,-4 8-177,0 2 0,-3 7 0,0-3-87,-2 4 0,-2-3 0,-2 0 0,-1 1-685,-2 2 1,-6 1 377,2 1 0,-2-1 0,0-1-176,1-3 0,1-2 527,-5-3 0,-1-5 61,1 0 0,6-8 172,4-10 0,2-6 0,4-9 0,2-4 171,6-4 1,2-3-66,3-3 1,4 3 0,1-5 72,2 0 1,-3 3-1,3-4-53,-1 1 1,-2 4 0,-5 7 250,0 5 1,-1 3 0,-4 2 902,-4 0-722,3 6 0,-8 3-497,0 10 1,-2 3 0,-6 6-91,2 0 0,-3 2 0,2 1-88,-1 2 1,5 2 0,-1-4 12,2 2 0,4 2 1,1-4-219,1 2 0,8-1 0,-3-7-160,4-2 1,7-1 0,4 1-71,3-4 1,3-3 0,1-2-157,3 0 0,5-7 1,-3 0-213,1-1 1,2-10-1,-6 4-669,-1-2 1549,4 0 0,-6-4 0,5-2 0</inkml:trace>
  <inkml:trace contextRef="#ctx0" brushRef="#br0">28251 6156 7852,'0'-10'1948,"0"1"-1327,0-1 1,6-4 0,4 0-235,3 0 1,1 1-1,2 2 1,1 1-36,2-1 1,1 4 0,-2-3 0,1 1-131,-2 1 0,-1 1 0,-2 7-404,0 0 74,-6 0 0,3 2 1,-6 3-1,-2 4-80,-1 4 1,-2 6 0,0 1-8,0 2 0,-5-3 0,-1 3 88,-2-1 1,3 3 0,-3-5-1,2-2-24,3-1 198,1-2 0,4-1 0,2-4-86,6-4 1,7-4 17,2-1 1,7-6 0,-3-3 0,4-4-317,2-1 0,-1-5-283,0 0 0,1-2 0,-1 4 0,1-2-2390,-1 2 2990,1-5 0,-1-1 0,0-5 0</inkml:trace>
  <inkml:trace contextRef="#ctx0" brushRef="#br0">28379 5232 8123,'0'-15'608,"0"6"1,0-1 0,2 1-204,2 1 1,0-3 0,3 5 0,1-2-1,0-2-24,3 2 1,2-3-1,1 5 1,0 0 127,1-1 1,-1 3 0,0 4-736,0 0 1,0 0-596,1 0 529,-7 6 0,-2 2 0,-6 6 0,-2 0 0,-1 2-204,-2 3 0,-6-3 1,3 3 328,1-3 0,-5 3 1,8 0 120,1-2 0,1-1 0,2-2 0,0 0 96,0 0 1,6-4 50,4-1 1,2 1 0,3 2-7,-1-2 1,5 3-1,0-4-5,-2 4 1,-3-4-1,-3 1 183,-1 1 0,-7 1 0,2 3-101,-4-1 1,-7 0-1,-3 0 1,-6 2-19,-4 3 1,2-8-235,-7 3 1,2-3 0,-3 2 0,3-2-225,1-2 1,2-4 102,5 5 1,0-7-1276,0 2 659,6-4 1,1-7 816,7-4 0,7-2 0,1-3 0</inkml:trace>
  <inkml:trace contextRef="#ctx0" brushRef="#br0">28422 5217 7578,'-7'-7'591,"-2"2"1,1 3-242,-1 2 0,4 0 0,-5 0 16,-1 0 1,3 0-1,-1 2 193,-2 3 1,3-4 644,-2 4-693,7-4 1,-3-7-209,6-3 0,6 1 1,4-2-1,2 1 84,3 1 1,-1-5-184,0 4 0,2-2 1,1 0-2,2 1 1,0 7-1,-3-3-117,3-1 0,-3 6 0,3-4 1,-4 3-104,0 2 1,-1 0-89,0 0 1,0 2 0,1 1 87,-1 2 0,-5 4 0,-1-2 48,-2 1 0,1 1 0,-4 5 4,2 1 0,-1-1 0,-4 0 1,0 0 0,0 0 0,-1 2-107,-4 3 1,-3-1-1,-6 4-65,0-2 0,0 4 0,-1-4 17,1 3 1,0-4 0,0 3-20,-1-2 1,3 4-1,1-5 62,1-2 0,2-1 1,-3-2 56,2 0 0,1-4 158,-2-1 0,3-1 125,2 2-95,3-4-28,-4-6 1,11-2 0,1-1 90,2-1 0,-3-3 0,4 4 98,2-2 1,2 1-1,1 2-100,0-3 1,0 4 0,1-6-51,-1 1 1,5 3-1,0-5-104,-2 2 1,4-1 0,-1 4-18,2-2 1,0-4 0,4 3-58,-3-2 1,0 5 0,2-4-98,-1 1 0,-2 4 0,1-4 63,-4 0 0,2 4 56,-2-3-135,0 4-6,-5 1 0,-8 0-210,-6 0 1,-4 1 13,-6 4 0,-3-3 1,4 4-1,-4-1-152,-1 0 1,0 4 39,0-4 0,-5 4 0,0-2 1,0-1-158,-2 0 0,4 4 405,-7-6 1,7 6 0,-2-5-12,3-2 0,0 3 0,-1 0 178,-2 2 1,0-4 90,5 0 1,0 3-1,-1-3-18,1-1 0,5-1 180,-1-2 1,5 0 475,-4 0 244,6 0 484,-4 0-989,20-6 1,-2 4 0,11-4-207,-1 0 1,-1 2 0,-2-4-174,1 2 0,1-5 0,-2 3-332,1 0 1,-1-3 0,-3 6-466,-1 2 1,0-3 0,0 0-1128,1-2 0,-3 3 0,-1-3-675,-1 2 2520,-7-5 0,3 3 0,-6-6 0</inkml:trace>
  <inkml:trace contextRef="#ctx0" brushRef="#br0">28393 5331 7852,'-9'-1'-147,"-1"-3"645,-1 0 1,3-3 512,-1 3-430,6 2 1,-8-6 42,6 3 1,0 2 439,5-6-381,-6 6-407,4-10 1,-2 5-70,8-6 1,-2 4 0,4 2 47,1 2 0,0-5 0,8 3-29,-1 0 1,0-3-1,0 5-21,0-2 1,1 0 0,-1-1-79,0 4 1,5-1-1,0 1-138,-2 2 0,-1-4 0,-2 3 1,1 0-119,-1 3 1,0 1 20,0 0 1,1 0-94,-1 0 1,-2 1 105,-2 4 0,-2 2 0,-5 4 64,2-2 0,-1 1 0,-4 4-16,0 0 0,-4 0 0,-3 0 0,-1 1-212,-3-1 0,3 2 117,-1 3 1,0-4 0,-6 4 0,1-1-77,0 1 1,0-4 123,-1 4 0,1-3 1,0-2 70,0 1 0,4-1 0,1-1 81,-2-4 1,3 4 216,-2-4 78,7 4-148,-3 1 1,6-5 258,0 1-351,0-7 0,6 3 0,4-6 241,2 0 1,-2 0-257,-1 0 0,-4 0 53,5 0 0,-6 0 34,6 0-263,-1 0 1,5 0-526,1 0 1,-1 0-912,0 0 0,-4 0-2097,-1 0 3611,1 0 0,4-6 0,0-2 0</inkml:trace>
  <inkml:trace contextRef="#ctx0" brushRef="#br0">22877 3469 7852,'0'-38'-47,"0"0"1,1 6 0,3-1-1,0 3-464,-1 2 0,-1 6 232,-2 3 577,0 3 0,0 6 0,-2 3 1,-1-1-1,-3 1 0,-2 1 1,-3 3 1214,-2 1-1243,-1 2 0,0 0 0,1 2-53,4 3 1,10 4 0,14 10-78,7 5 0,6 9 0,5 6-119,5 7 1,2 6 0,-1 11-57,-1 9 0,-20-32 1,-1 3-1,1 5 1,-1 2-122,-2 3 0,-2 2 1,-3 2-1,-3 3 1,1 6-1,-1 2 98,-3 3 1,-2 0 0,-4-4-1,-2 0 1,-2-1 0,-3-1-2,0-5 1,-4-3 0,-1-5 0,-3-3 0,0-4 0,-1-1 98,0-2 0,0-2 1,-16 23-1,-2-16 1,3-10 267,6-7 0,0-8-96,8-3 1,5-10-144,5-4 0,5-5-25,0-5 1,8-3-1,6-6-161,3 0 0,9-2 0,6-1 48,8-2 0,6 2 0,0 7 403,1 5 1,4 4 0,2 4-109,2 6 1,-5 9 0,1 17-71,-3 7 1,-9 7-1,-5 11 37,-5 6 1,-12 1-1,0 9 1,-6-4-7,-3-1 0,-1 5-161,1 0 1,-2 0 0,4-5 0,2-2-9,6-2 1,2 1 0,8-7 0,1 1 0,7-5 0,3-2 133,1-3 0,2 2 62,5-7 0,-6 1 0,0-6 0,-1-1 311,0-3 1,-4 2-344,1-7 0,-9-5 0,-5-5 0,-5-3-8,-4-3 0,1 1-482,-7 1 1,6-8 0,-4 3 0,0-1-907,1-1 1,2 3 80,-4-1 1,6 0-1,-3 0 1,1-1 1132,1-4 0,6 4 0,6-5 0</inkml:trace>
  <inkml:trace contextRef="#ctx0" brushRef="#br0">20289 13591 7718,'8'-6'-140,"3"2"1,-5-3 0,1-1-888,-1 0 1326,-1 5 1,-5 3-187,0 9 1,-2 2 0,-1 0 0,-2-1 15,2 1-117,2 1 1,5 3 0,3-1 0,-1 0-46,0 0 0,5-1-178,-1-4 154,2 4 1,7-5-1,0 6 1,0-1-1,0-2-6,0-2 0,5 1 52,-5 4 1,6-5 0,-3-1 0,0-1 17,-3-4 0,3 3 14,2-1 0,-3 0-10,-2-5 0,1 0 0,1 0 1,1 0-13,3 0 1,-3 0 0,2 0 1,-5-5 0,5-1 0,-1-1 25,-1 1 1,4-4 32,-7 6-31,0-7 0,0 7 0,1-3 1,1 0-1,-1 2 62,-2-1 0,-7 5 17,-2-4 0,-1-3-5,1-2 0,-2 3-74,-7-3 1,0 1 0,0-6 0,0 1 1,0 0 0,0-2 17,0-3 0,0 2-37,0-7 0,0 5 0,0-3 0,0 0-5,0 0 1,1 4-138,4 0 136,-3 2 1,4 2 0,-6-1 0,-2 1 26,-2 0-12,-4 0 1,-11 1 0,0 2 0,1 1 50,3-1 0,0 4-56,1-3 1,0 5-32,0-4 0,-5-1 1,0-4-1,2 1-62,1 4 0,6-4 3,1 4 1,-1-4 0,-4-1-6,0 0 0,4 1 62,1 4 0,-1-2 25,-4 6 0,0 0 0,-2 5 0,-1 0-13,-2 0 1,-6 7 21,1 2 0,-5 4 0,-2 2 0,-2 3-61,1 1 1,2 6-16,2-1 0,-1-2 18,1 2 0,4-2 0,2 3 1,1-1 6,4 1 1,1-3 39,2 2 1,6-1-1,3 7 1,4 2-19,1 1 1,0 2-20,0-2 7,0-3 0,6 10 1,4-6-1,2 1 0,2 0-177,1-4 1,-1-5 93,0-3 1,-1-5-1,-2 1 1,-2-5 108,2-5 0,8 4 0,3-5 0</inkml:trace>
  <inkml:trace contextRef="#ctx0" brushRef="#br0">19948 14359 7685,'-10'9'-118,"1"-1"118,-2-2 0,-2 5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30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31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EE09-3372-E049-AB13-389BF2DB6A64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0AFEBCA6-9F4E-45A2-F646-CC90EA202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5" Type="http://schemas.openxmlformats.org/officeDocument/2006/relationships/image" Target="../media/image30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7" Type="http://schemas.openxmlformats.org/officeDocument/2006/relationships/customXml" Target="../ink/ink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BaggingRegressor.html#sklearn.ensemble.BaggingRegressor" TargetMode="External"/><Relationship Id="rId2" Type="http://schemas.openxmlformats.org/officeDocument/2006/relationships/hyperlink" Target="https://scikit-learn.org/stable/modules/generated/sklearn.ensemble.BaggingClassifier.html#sklearn.ensemble.BaggingClassifi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5" Type="http://schemas.openxmlformats.org/officeDocument/2006/relationships/image" Target="../media/image67.png"/><Relationship Id="rId4" Type="http://schemas.openxmlformats.org/officeDocument/2006/relationships/customXml" Target="../ink/ink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ABD67CA7-EF07-D585-CCD5-30D7E223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83506"/>
            <a:ext cx="1063456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Ensemble Models and Kernel-based </a:t>
            </a:r>
            <a:br>
              <a:rPr lang="en-GB" sz="3600" dirty="0">
                <a:solidFill>
                  <a:srgbClr val="003D7D"/>
                </a:solidFill>
              </a:rPr>
            </a:br>
            <a:r>
              <a:rPr lang="en-GB" sz="3600" dirty="0">
                <a:solidFill>
                  <a:srgbClr val="003D7D"/>
                </a:solidFill>
              </a:rPr>
              <a:t>Methods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7B81038-0E0A-A570-ECC9-A7A1041C6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(Human and Artificial Intelligence)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2026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097E5443-6F52-CC2A-7EDB-30ECA006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b="26367"/>
          <a:stretch>
            <a:fillRect/>
          </a:stretch>
        </p:blipFill>
        <p:spPr>
          <a:xfrm>
            <a:off x="9863988" y="5767618"/>
            <a:ext cx="1922326" cy="9393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0362-81D7-CE21-6C8A-3D01BC9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RBF Kernel in more generalised form*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92669-3498-CFFB-95FC-4A24AE1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07EDC3F-B91D-38DD-9F2B-5D654722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527989"/>
            <a:ext cx="9326880" cy="2785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5A371-8233-5E4A-E47F-5A4D2098FD63}"/>
              </a:ext>
            </a:extLst>
          </p:cNvPr>
          <p:cNvSpPr txBox="1"/>
          <p:nvPr/>
        </p:nvSpPr>
        <p:spPr>
          <a:xfrm>
            <a:off x="609600" y="6362702"/>
            <a:ext cx="4283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Kevin Murphy, Machine Learning: A probabilistic Approach, MIT Press.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FD8D38-6F00-7691-E500-25B01B750A70}"/>
                  </a:ext>
                </a:extLst>
              </p14:cNvPr>
              <p14:cNvContentPartPr/>
              <p14:nvPr/>
            </p14:nvContentPartPr>
            <p14:xfrm>
              <a:off x="1203120" y="199440"/>
              <a:ext cx="9208080" cy="383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FD8D38-6F00-7691-E500-25B01B750A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760" y="190080"/>
                <a:ext cx="9226800" cy="38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08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E809-E7F7-2862-3FAC-BDDE68F1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polynomial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CEADB-9A32-7600-514F-DFEBA394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FF6853-8CB6-98C2-CC61-685C3F75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68761"/>
            <a:ext cx="9326880" cy="19874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56A7EB-9C1A-67A3-3BB8-61631524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55" y="3263542"/>
            <a:ext cx="6531530" cy="337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266D5-2896-A338-35F6-81CD75772A18}"/>
              </a:ext>
            </a:extLst>
          </p:cNvPr>
          <p:cNvSpPr txBox="1"/>
          <p:nvPr/>
        </p:nvSpPr>
        <p:spPr>
          <a:xfrm>
            <a:off x="1775520" y="6589919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C4D34B-3F17-90D7-96F4-B43938531E4A}"/>
                  </a:ext>
                </a:extLst>
              </p14:cNvPr>
              <p14:cNvContentPartPr/>
              <p14:nvPr/>
            </p14:nvContentPartPr>
            <p14:xfrm>
              <a:off x="7160760" y="967320"/>
              <a:ext cx="3526920" cy="421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C4D34B-3F17-90D7-96F4-B43938531E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1400" y="957960"/>
                <a:ext cx="3545640" cy="42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15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669C-66F4-A29F-8654-C23A6888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E544-9FE9-2121-06A2-3A18632F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160" dirty="0">
                <a:ea typeface="ＭＳ Ｐゴシック" panose="020B0600070205080204" pitchFamily="34" charset="-128"/>
              </a:rPr>
              <a:t>Support vector machines (SVMs) are a set of supervised learning methods used for classification, regression and outlier detection.</a:t>
            </a:r>
          </a:p>
          <a:p>
            <a:r>
              <a:rPr lang="en-GB" altLang="en-US" sz="2160" dirty="0">
                <a:ea typeface="ＭＳ Ｐゴシック" panose="020B0600070205080204" pitchFamily="34" charset="-128"/>
              </a:rPr>
              <a:t>The advantages of support vector machines are: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Effective in high-dimensional spaces.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could still be effective in cases where the number of dimensions is greater than the number of samples.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uses a subset of training points in the decision function (called support vectors), making it also memory-efficient.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Versatile: Different kernel functions can be specified for the decision function. Common kernels are provided, but it is also possible to define custom kernels.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A3B5E-389A-2AA7-1C28-28676E54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5514D-24C3-7C49-615A-6D16A76A97EE}"/>
              </a:ext>
            </a:extLst>
          </p:cNvPr>
          <p:cNvSpPr txBox="1"/>
          <p:nvPr/>
        </p:nvSpPr>
        <p:spPr>
          <a:xfrm>
            <a:off x="609600" y="6399791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Scikit learn documentation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66AFC2-F583-D9CD-1A63-56E27C81AC0E}"/>
                  </a:ext>
                </a:extLst>
              </p14:cNvPr>
              <p14:cNvContentPartPr/>
              <p14:nvPr/>
            </p14:nvContentPartPr>
            <p14:xfrm>
              <a:off x="6177960" y="348120"/>
              <a:ext cx="4509720" cy="611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66AFC2-F583-D9CD-1A63-56E27C81A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8600" y="338760"/>
                <a:ext cx="4528440" cy="61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03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3271-3C6B-E052-4B02-2E092A00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99E5-65A0-747B-F18C-D390D312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The disadvantages of support vector machines include: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If the number of features exceeds the number of samples, the method will likely give poor performance.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SVMs </a:t>
            </a:r>
            <a:r>
              <a:rPr lang="en-GB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do not directly provide probability estimates</a:t>
            </a:r>
            <a:r>
              <a:rPr lang="en-GB" altLang="en-US" sz="2400" dirty="0">
                <a:ea typeface="ＭＳ Ｐゴシック" panose="020B0600070205080204" pitchFamily="34" charset="-128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F9DC-82A2-0EF6-665A-47E5C7A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45D388-18CA-D02F-2E90-831F4FB99FBC}"/>
                  </a:ext>
                </a:extLst>
              </p14:cNvPr>
              <p14:cNvContentPartPr/>
              <p14:nvPr/>
            </p14:nvContentPartPr>
            <p14:xfrm>
              <a:off x="3890160" y="3270240"/>
              <a:ext cx="3255480" cy="77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45D388-18CA-D02F-2E90-831F4FB99F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0800" y="3260880"/>
                <a:ext cx="327420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84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04CD-B8A7-90E0-C8EC-B045E993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44A8-F350-1DD1-608F-E92CEA6F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 Support Vector Machine (SVM) is a discriminative classifier formally defined by a separating hyperplane.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other words, given labelled training data (supervised learning), the algorithm outputs an optimal hyperplane which categorises new examples.</a:t>
            </a:r>
          </a:p>
          <a:p>
            <a:endParaRPr lang="en-GB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e.g., For a linearly separable set of 2D-points which belong to one of two classes, find a separating straight line.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7824E-52BF-49E8-45B5-FAD4DF01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A70258-84E4-664B-43E6-A167E6C15D8B}"/>
                  </a:ext>
                </a:extLst>
              </p14:cNvPr>
              <p14:cNvContentPartPr/>
              <p14:nvPr/>
            </p14:nvContentPartPr>
            <p14:xfrm>
              <a:off x="3161160" y="3034800"/>
              <a:ext cx="1814400" cy="133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A70258-84E4-664B-43E6-A167E6C15D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1800" y="3025440"/>
                <a:ext cx="183312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55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3ECC-968A-9D70-3149-03163F5E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BF28-C635-4A10-AE78-64D050E1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F68A-7787-2D69-ED1C-C29B4C47F2F8}"/>
              </a:ext>
            </a:extLst>
          </p:cNvPr>
          <p:cNvSpPr txBox="1"/>
          <p:nvPr/>
        </p:nvSpPr>
        <p:spPr>
          <a:xfrm>
            <a:off x="1150531" y="6389688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0C09238-A160-930D-86BE-E3E2CF69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1508602"/>
            <a:ext cx="4572000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E6481F-DE17-2694-6BFC-7A534F51666B}"/>
                  </a:ext>
                </a:extLst>
              </p14:cNvPr>
              <p14:cNvContentPartPr/>
              <p14:nvPr/>
            </p14:nvContentPartPr>
            <p14:xfrm>
              <a:off x="2685960" y="1489320"/>
              <a:ext cx="8462520" cy="439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E6481F-DE17-2694-6BFC-7A534F516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6600" y="1479960"/>
                <a:ext cx="8481240" cy="44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21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0E5D-4A4C-0051-442A-AD923187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C8FE-3DC9-0C2B-8089-BB44B7E4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this example, we deal with lines and points in the Cartesian plane instead of hyperplanes and vectors in a high-dimensional space.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This is a simplification of the problem.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It is important to understand that this is done only because our intuition is better built from easily imagined examples.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However, the same concepts apply to tasks where the examples to classify lie in a space whose dimension is higher than two.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2E23-5025-2CEF-AA19-2156675A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91A3B-6062-E274-0C06-A6174415393C}"/>
              </a:ext>
            </a:extLst>
          </p:cNvPr>
          <p:cNvSpPr txBox="1"/>
          <p:nvPr/>
        </p:nvSpPr>
        <p:spPr>
          <a:xfrm>
            <a:off x="609600" y="6428502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394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7DEC1-71E1-B049-8C1B-86C1185E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– linear separation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AB2B03-0FE2-97A5-2B57-A0444E98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We can intuitively define a criterion to estimate the worth of the lines: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A line is bad if it passes too close to the points because it will be noise-sensitive and will not generalise correctly. Therefore, our goal should be to find the line passing as far as possible from all points.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Then, the SVM algorithm operates by finding the hyperplane that maximises the minimum distance to the training examples. 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This distance is given the important name of the margin in SVM. Therefore, the optimal separating hyperplane maximises the margin of the training data.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C5454-79F4-E2FD-4BD8-D2F30802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29A4-A58B-43B8-A27E-02047E94C1E0}"/>
              </a:ext>
            </a:extLst>
          </p:cNvPr>
          <p:cNvSpPr txBox="1"/>
          <p:nvPr/>
        </p:nvSpPr>
        <p:spPr>
          <a:xfrm>
            <a:off x="609600" y="6362702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</a:t>
            </a:r>
            <a:r>
              <a:rPr lang="en-GB" sz="1080" dirty="0" err="1">
                <a:latin typeface="Gill Sans MT" panose="020B0502020104020203" pitchFamily="34" charset="77"/>
              </a:rPr>
              <a:t>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742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609600" y="6381751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80" dirty="0" err="1">
                <a:latin typeface="Gill Sans MT" panose="020B0502020104020203" pitchFamily="34" charset="77"/>
              </a:rPr>
              <a:t>vovkos.github.io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006CEF-AF1B-546A-BEA5-CC528A63DE1F}"/>
                  </a:ext>
                </a:extLst>
              </p14:cNvPr>
              <p14:cNvContentPartPr/>
              <p14:nvPr/>
            </p14:nvContentPartPr>
            <p14:xfrm>
              <a:off x="3542760" y="1182240"/>
              <a:ext cx="4294080" cy="5235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006CEF-AF1B-546A-BEA5-CC528A63DE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3400" y="1172880"/>
                <a:ext cx="4312800" cy="52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F3F5-A2B0-0E71-3DBC-290C7F1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formulation*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316FB-B401-8EF0-4985-7A97963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E7962-D784-983B-1687-794B053FA2B7}"/>
              </a:ext>
            </a:extLst>
          </p:cNvPr>
          <p:cNvSpPr txBox="1"/>
          <p:nvPr/>
        </p:nvSpPr>
        <p:spPr>
          <a:xfrm>
            <a:off x="609600" y="6321067"/>
            <a:ext cx="7236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DD320A-DF45-BA5C-15F6-6B3C42F9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97" y="921692"/>
            <a:ext cx="5626554" cy="364798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CA6C5C9-37A0-E0EE-0B25-7B37390C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03" y="4569679"/>
            <a:ext cx="3345775" cy="12808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ECCD96-86B6-0BDF-0330-E80E9CD177CE}"/>
                  </a:ext>
                </a:extLst>
              </p14:cNvPr>
              <p14:cNvContentPartPr/>
              <p14:nvPr/>
            </p14:nvContentPartPr>
            <p14:xfrm>
              <a:off x="3491640" y="235440"/>
              <a:ext cx="8076600" cy="6078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ECCD96-86B6-0BDF-0330-E80E9CD177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280" y="226080"/>
                <a:ext cx="8095320" cy="60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CCE1FE-6127-DE05-EAD5-70A9496EE4B0}"/>
                  </a:ext>
                </a:extLst>
              </p14:cNvPr>
              <p14:cNvContentPartPr/>
              <p14:nvPr/>
            </p14:nvContentPartPr>
            <p14:xfrm>
              <a:off x="4537080" y="1836360"/>
              <a:ext cx="2129760" cy="362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CCE1FE-6127-DE05-EAD5-70A9496EE4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7720" y="1827000"/>
                <a:ext cx="2148480" cy="36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78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5635-A018-AD46-75B3-7D0808F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F8FCD-4F7B-C11B-B301-5EF74A9B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So far, we have assumed that each item we wish to classify, cluster, or process can be represented as a fixed-size feature vector.</a:t>
            </a:r>
          </a:p>
          <a:p>
            <a:r>
              <a:rPr lang="en-GB" dirty="0">
                <a:effectLst/>
              </a:rPr>
              <a:t>However, for certain types of items/concepts, it is not clear how to best represent them as fixed-sized feature vectors.</a:t>
            </a:r>
          </a:p>
          <a:p>
            <a:r>
              <a:rPr lang="en-GB" dirty="0">
                <a:effectLst/>
              </a:rPr>
              <a:t>For example, how do we represent a text document or protein sequence, which can be of variable length? </a:t>
            </a:r>
            <a:r>
              <a:rPr lang="en-GB" dirty="0"/>
              <a:t>Or a molecular structure, which has a </a:t>
            </a:r>
            <a:r>
              <a:rPr lang="en-GB" dirty="0">
                <a:effectLst/>
              </a:rPr>
              <a:t>complex 3d geometry? or an evolutionary tree, which has variable size and shape?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E810-5811-8A7C-78FD-D1421052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9FB0A5-246B-0D61-C253-E7292E6778CA}"/>
                  </a:ext>
                </a:extLst>
              </p14:cNvPr>
              <p14:cNvContentPartPr/>
              <p14:nvPr/>
            </p14:nvContentPartPr>
            <p14:xfrm>
              <a:off x="8503920" y="4488480"/>
              <a:ext cx="2188800" cy="1878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9FB0A5-246B-0D61-C253-E7292E6778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4560" y="4479120"/>
                <a:ext cx="2207520" cy="18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6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7E28-C5C2-3A5D-BAC4-0FE4D995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with different kernels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F89C-D3A9-4DDC-8C3E-9CDE848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5" name="Picture 3" descr="Screen Shot 2017-02-21 at 21.02.25.png">
            <a:extLst>
              <a:ext uri="{FF2B5EF4-FFF2-40B4-BE49-F238E27FC236}">
                <a16:creationId xmlns:a16="http://schemas.microsoft.com/office/drawing/2014/main" id="{0C53E78D-2D63-84FC-8D43-ED6004E0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206" y="1514465"/>
            <a:ext cx="6610320" cy="486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5F9DD-E627-F565-AE23-03157F7F89DC}"/>
              </a:ext>
            </a:extLst>
          </p:cNvPr>
          <p:cNvSpPr txBox="1"/>
          <p:nvPr/>
        </p:nvSpPr>
        <p:spPr>
          <a:xfrm>
            <a:off x="609600" y="6381751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680A28-5C6F-C755-5847-D43907691DF1}"/>
                  </a:ext>
                </a:extLst>
              </p14:cNvPr>
              <p14:cNvContentPartPr/>
              <p14:nvPr/>
            </p14:nvContentPartPr>
            <p14:xfrm>
              <a:off x="1746000" y="1263960"/>
              <a:ext cx="6566760" cy="304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680A28-5C6F-C755-5847-D43907691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6640" y="1254600"/>
                <a:ext cx="6585480" cy="30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93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(DT) model is an interpretable model in which a series of comparisons of predictor values against threshold values determines the final output. </a:t>
            </a:r>
          </a:p>
          <a:p>
            <a:r>
              <a:rPr lang="en-US" dirty="0"/>
              <a:t>DTs are made up of nodes, branches, and leaves.</a:t>
            </a:r>
          </a:p>
          <a:p>
            <a:r>
              <a:rPr lang="en-US" dirty="0"/>
              <a:t>Each node represents a feature, each branch a choice, and each leaf an outcome. </a:t>
            </a:r>
          </a:p>
          <a:p>
            <a:r>
              <a:rPr lang="en-US" dirty="0"/>
              <a:t>DTs take a top-down approach to data, attempting to group and classify similar observations and to search for optimal criteria to partition dissimilar observations until they reach a particular level of similarity.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501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63593B-A54D-3AE4-CE8C-D795180AB0A1}"/>
                  </a:ext>
                </a:extLst>
              </p14:cNvPr>
              <p14:cNvContentPartPr/>
              <p14:nvPr/>
            </p14:nvContentPartPr>
            <p14:xfrm>
              <a:off x="5950440" y="829080"/>
              <a:ext cx="5801760" cy="4813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63593B-A54D-3AE4-CE8C-D795180AB0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1080" y="819720"/>
                <a:ext cx="582048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25BE-F22B-7FCE-CC18-BC0A2EC6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DTs in Clinical Applications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AD43-80A5-78D9-B883-A37220EA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2050" name="Picture 2" descr="figure 4">
            <a:extLst>
              <a:ext uri="{FF2B5EF4-FFF2-40B4-BE49-F238E27FC236}">
                <a16:creationId xmlns:a16="http://schemas.microsoft.com/office/drawing/2014/main" id="{2F91C07D-CEA4-5770-6CE2-E03ABC25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871579"/>
            <a:ext cx="6029831" cy="5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2E252-1F68-6615-85A2-1625DD9C43FB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3A10A6-B298-659E-C315-984D01323418}"/>
                  </a:ext>
                </a:extLst>
              </p14:cNvPr>
              <p14:cNvContentPartPr/>
              <p14:nvPr/>
            </p14:nvContentPartPr>
            <p14:xfrm>
              <a:off x="373320" y="926280"/>
              <a:ext cx="9613080" cy="569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3A10A6-B298-659E-C315-984D013234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960" y="916920"/>
                <a:ext cx="9631800" cy="57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926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002C-DFB4-165A-DCD3-64F9F193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decision tree model in TBI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92E89-71FC-00E3-00FB-CE64C723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0CDDA8-CBF7-55DB-56DD-CEEF7D89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16014"/>
            <a:ext cx="7042070" cy="48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C8A32-6F9C-0DF5-6F26-CA83FA2DE0F5}"/>
              </a:ext>
            </a:extLst>
          </p:cNvPr>
          <p:cNvSpPr txBox="1"/>
          <p:nvPr/>
        </p:nvSpPr>
        <p:spPr>
          <a:xfrm>
            <a:off x="911424" y="6381752"/>
            <a:ext cx="7754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Source: Phan, T. G., Chen, J., Singhal, S., Ma, H., Clissold, B. B., Ly, J., &amp; </a:t>
            </a:r>
            <a:r>
              <a:rPr lang="en-GB" sz="100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Beare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, R. (2018). Exploratory Use of Decision Tree Analysis in Classification of Outcome in Hypoxic–Ischemic Brain Injury. </a:t>
            </a:r>
            <a:r>
              <a:rPr lang="en-GB" sz="1000" i="1" dirty="0">
                <a:solidFill>
                  <a:srgbClr val="000000"/>
                </a:solidFill>
                <a:latin typeface="Gill Sans MT" panose="020B0502020104020203" pitchFamily="34" charset="77"/>
              </a:rPr>
              <a:t>Frontiers in Neurology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, </a:t>
            </a:r>
            <a:r>
              <a:rPr lang="en-GB" sz="1000" i="1" dirty="0">
                <a:solidFill>
                  <a:srgbClr val="000000"/>
                </a:solidFill>
                <a:latin typeface="Gill Sans MT" panose="020B0502020104020203" pitchFamily="34" charset="77"/>
              </a:rPr>
              <a:t>9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. https://</a:t>
            </a:r>
            <a:r>
              <a:rPr lang="en-GB" sz="100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/10.3389/fneur.2018.00126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31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8C09-C7B5-EC78-2145-59DAA057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730C-7899-7743-2330-2800B1CD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Decision Trees (DTs) are a non-parametric supervised learning method used for classification and regression. </a:t>
            </a:r>
          </a:p>
          <a:p>
            <a:r>
              <a:rPr lang="en-GB" dirty="0">
                <a:solidFill>
                  <a:srgbClr val="212529"/>
                </a:solidFill>
              </a:rPr>
              <a:t>The goal is to create a model that predicts the value of a target variable by learning simple decision rules inferred from the data features. </a:t>
            </a:r>
          </a:p>
          <a:p>
            <a:r>
              <a:rPr lang="en-GB" dirty="0">
                <a:solidFill>
                  <a:srgbClr val="212529"/>
                </a:solidFill>
              </a:rPr>
              <a:t>A tree can be seen as a piecewise constant </a:t>
            </a:r>
            <a:r>
              <a:rPr lang="en-GB" b="0" i="0" u="none" strike="noStrike" dirty="0">
                <a:solidFill>
                  <a:srgbClr val="212529"/>
                </a:solidFill>
                <a:effectLst/>
              </a:rPr>
              <a:t>approximation.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D60E6-7FE6-9760-8BDF-95E11954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49FE1-243F-7432-09DA-8B7F2287810A}"/>
              </a:ext>
            </a:extLst>
          </p:cNvPr>
          <p:cNvSpPr txBox="1"/>
          <p:nvPr/>
        </p:nvSpPr>
        <p:spPr>
          <a:xfrm>
            <a:off x="609600" y="6339553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tree.html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01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D475-55C1-CA06-3D76-F33CC805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457D-2EC4-EE2B-90AB-7BE4B44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different algorithms that can be used to learn decision tree structure from the data. </a:t>
            </a:r>
          </a:p>
          <a:p>
            <a:r>
              <a:rPr lang="en-GB" dirty="0"/>
              <a:t>In principle, these algorithms start with a root node in the tree structure, explore the features, and create rules that separate the data one step at a time. </a:t>
            </a:r>
          </a:p>
          <a:p>
            <a:r>
              <a:rPr lang="en-GB" dirty="0"/>
              <a:t>One of the basic algorithms is ID3.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FA7B8-EAD7-E531-B7A3-6E8B8773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D498B6-5B4F-F48F-AE8F-99F5611A6B3E}"/>
                  </a:ext>
                </a:extLst>
              </p14:cNvPr>
              <p14:cNvContentPartPr/>
              <p14:nvPr/>
            </p14:nvContentPartPr>
            <p14:xfrm>
              <a:off x="4309920" y="3517560"/>
              <a:ext cx="1464120" cy="11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D498B6-5B4F-F48F-AE8F-99F5611A6B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560" y="3508200"/>
                <a:ext cx="148284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12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005-2424-DDB8-0901-5325E1BB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ID3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 - Start with the dataset and set the root node.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Start iterating through the dataset, and at each step, go through the features of the data and calculate the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Entropy(</a:t>
                </a:r>
                <a14:m>
                  <m:oMath xmlns:m="http://schemas.openxmlformats.org/officeDocument/2006/math">
                    <m:r>
                      <a:rPr lang="en-GB" i="1" u="none" strike="noStrike" dirty="0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) and Information gain (IG) of the features.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Select the feature with the highest information gain, which is equivalent to the feature that reduces entropy the most.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plit the tree </a:t>
                </a:r>
                <a:r>
                  <a:rPr lang="en-GB" dirty="0">
                    <a:solidFill>
                      <a:srgbClr val="111111"/>
                    </a:solidFill>
                  </a:rPr>
                  <a:t>by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the selected feature to create a new branch in the tree structure</a:t>
                </a:r>
                <a:r>
                  <a:rPr lang="en-GB" dirty="0">
                    <a:solidFill>
                      <a:srgbClr val="111111"/>
                    </a:solidFill>
                  </a:rPr>
                  <a:t>.</a:t>
                </a:r>
              </a:p>
              <a:p>
                <a:pPr algn="l">
                  <a:buFontTx/>
                  <a:buChar char="-"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Continue the algorithm by considering only the features that have never been selected before.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7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5553-F700-0B49-C0CC-64F3663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8BA356-8253-19B3-6305-B8313DAAE004}"/>
                  </a:ext>
                </a:extLst>
              </p14:cNvPr>
              <p14:cNvContentPartPr/>
              <p14:nvPr/>
            </p14:nvContentPartPr>
            <p14:xfrm>
              <a:off x="1137600" y="3162960"/>
              <a:ext cx="5173920" cy="517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8BA356-8253-19B3-6305-B8313DAAE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240" y="3153600"/>
                <a:ext cx="51926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64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AC9E-6E37-1CA1-2314-895B8A62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and Information Gain*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0411-00CD-EDCD-F835-7B1B9C0C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 descr="Logo PMS Blue">
            <a:extLst>
              <a:ext uri="{FF2B5EF4-FFF2-40B4-BE49-F238E27FC236}">
                <a16:creationId xmlns:a16="http://schemas.microsoft.com/office/drawing/2014/main" id="{47BDC5C4-691A-2975-D766-AAC1C6EB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A166954-B4EA-A0C1-3800-65A685F1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3898"/>
            <a:ext cx="5993997" cy="54637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7C8502-D27D-8E98-748D-933799969E29}"/>
                  </a:ext>
                </a:extLst>
              </p14:cNvPr>
              <p14:cNvContentPartPr/>
              <p14:nvPr/>
            </p14:nvContentPartPr>
            <p14:xfrm>
              <a:off x="5400000" y="240480"/>
              <a:ext cx="6792120" cy="339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7C8502-D27D-8E98-748D-933799969E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0640" y="231120"/>
                <a:ext cx="6810840" cy="34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F59522-61E8-99E9-C130-3BFD9F42EBE6}"/>
                  </a:ext>
                </a:extLst>
              </p14:cNvPr>
              <p14:cNvContentPartPr/>
              <p14:nvPr/>
            </p14:nvContentPartPr>
            <p14:xfrm>
              <a:off x="821160" y="403560"/>
              <a:ext cx="11336400" cy="6412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F59522-61E8-99E9-C130-3BFD9F42EB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800" y="394200"/>
                <a:ext cx="11355120" cy="64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83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Prone to overfit</a:t>
            </a:r>
          </a:p>
          <a:p>
            <a:r>
              <a:rPr lang="en-GB" dirty="0"/>
              <a:t>Poor generalisation performances</a:t>
            </a:r>
          </a:p>
          <a:p>
            <a:r>
              <a:rPr lang="en-GB" dirty="0"/>
              <a:t>High variance</a:t>
            </a:r>
          </a:p>
          <a:p>
            <a:pPr lvl="1"/>
            <a:r>
              <a:rPr lang="en-US" dirty="0"/>
              <a:t>A slight change in the data can result in a completely different set of splits, which can make interpretation difficult</a:t>
            </a:r>
          </a:p>
          <a:p>
            <a:r>
              <a:rPr lang="en-US" dirty="0"/>
              <a:t>They can be inherently unstable</a:t>
            </a:r>
          </a:p>
          <a:p>
            <a:pPr lvl="1"/>
            <a:r>
              <a:rPr lang="en-US" dirty="0"/>
              <a:t>The effect of an error in the top splits propagates down to all the splits below due to their hierarchical nature</a:t>
            </a:r>
            <a:endParaRPr lang="en-GB" dirty="0"/>
          </a:p>
          <a:p>
            <a:r>
              <a:rPr lang="en-GB" dirty="0"/>
              <a:t>Produce biased trees for an unbalanced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A90555-0EE0-39A6-9FA1-C7CB7A7F77F8}"/>
                  </a:ext>
                </a:extLst>
              </p14:cNvPr>
              <p14:cNvContentPartPr/>
              <p14:nvPr/>
            </p14:nvContentPartPr>
            <p14:xfrm>
              <a:off x="7063200" y="514800"/>
              <a:ext cx="3772080" cy="2114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A90555-0EE0-39A6-9FA1-C7CB7A7F77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3840" y="505440"/>
                <a:ext cx="3790800" cy="21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7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DACF-A0DC-2DAC-6E58-3BF2F156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2B2B-1A8A-0B91-6C15-4F3EA451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One approach to the latter problem is to assume that we have </a:t>
            </a:r>
            <a:r>
              <a:rPr lang="en-GB" dirty="0"/>
              <a:t>a way to measure the similarity between items that doesn’t require preprocessing them into a feature vector.</a:t>
            </a:r>
            <a:endParaRPr lang="en-GB" dirty="0">
              <a:effectLst/>
            </a:endParaRPr>
          </a:p>
          <a:p>
            <a:r>
              <a:rPr lang="en-GB" dirty="0"/>
              <a:t>For example, we can apply a function to transform the original data into a higher-dimensional space in which the data items can then be compared/processed. </a:t>
            </a:r>
          </a:p>
          <a:p>
            <a:r>
              <a:rPr lang="en-GB" dirty="0">
                <a:effectLst/>
              </a:rPr>
              <a:t>This process </a:t>
            </a:r>
            <a:r>
              <a:rPr lang="en-GB" dirty="0"/>
              <a:t>can be done via kernel functions.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79231-9CD1-A0BC-D5F3-8B8A1D96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560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overcome these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Ensemble:</a:t>
            </a:r>
          </a:p>
          <a:p>
            <a:pPr lvl="1"/>
            <a:r>
              <a:rPr lang="en-GB" dirty="0"/>
              <a:t>Single DT is fast but does not perform well</a:t>
            </a:r>
          </a:p>
          <a:p>
            <a:pPr lvl="1"/>
            <a:r>
              <a:rPr lang="en-GB" dirty="0"/>
              <a:t>Learn from multiple trees</a:t>
            </a:r>
          </a:p>
          <a:p>
            <a:pPr marL="0" indent="0">
              <a:buNone/>
            </a:pPr>
            <a:r>
              <a:rPr lang="en-GB" dirty="0"/>
              <a:t>- We need to be careful not to learn the same tree over and over again.</a:t>
            </a:r>
          </a:p>
          <a:p>
            <a:r>
              <a:rPr lang="en-GB" dirty="0"/>
              <a:t>Bagging: </a:t>
            </a:r>
          </a:p>
          <a:p>
            <a:pPr lvl="1"/>
            <a:r>
              <a:rPr lang="en-US" dirty="0"/>
              <a:t>Bootstrap aggregating, a method that results in low variance</a:t>
            </a:r>
          </a:p>
          <a:p>
            <a:pPr lvl="1"/>
            <a:r>
              <a:rPr lang="en-US" dirty="0"/>
              <a:t>Construct N trees and learn a classifier for each bootstrap sample, and average them</a:t>
            </a:r>
          </a:p>
          <a:p>
            <a:pPr lvl="1"/>
            <a:r>
              <a:rPr lang="en-US" dirty="0"/>
              <a:t>Can improve the accuracy of unstable models that tend to overfit</a:t>
            </a:r>
            <a:endParaRPr lang="en-GB" dirty="0"/>
          </a:p>
          <a:p>
            <a:r>
              <a:rPr lang="en-GB" dirty="0"/>
              <a:t>Feature Randomness:</a:t>
            </a:r>
          </a:p>
          <a:p>
            <a:pPr lvl="1"/>
            <a:r>
              <a:rPr lang="en-US" dirty="0"/>
              <a:t>Feature bagging generates a random subset of features, which ensures low correlation among models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94107E-E72D-4CE6-F1C6-0062DEA04F77}"/>
                  </a:ext>
                </a:extLst>
              </p14:cNvPr>
              <p14:cNvContentPartPr/>
              <p14:nvPr/>
            </p14:nvContentPartPr>
            <p14:xfrm>
              <a:off x="786240" y="903960"/>
              <a:ext cx="2135880" cy="1318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94107E-E72D-4CE6-F1C6-0062DEA04F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880" y="894600"/>
                <a:ext cx="2154600" cy="13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90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C2BB-8E20-9514-89F4-516978D5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961E-731E-C5D2-602B-2309B251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was introduced in 2001 to overcome the limitations of decision trees [1].</a:t>
            </a:r>
          </a:p>
          <a:p>
            <a:r>
              <a:rPr lang="en-US" dirty="0"/>
              <a:t>Ensemble model consisting of multiple decision trees.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114B-5295-72F7-5A0B-A658EE7E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952BA-21EB-83CA-1A44-B7D0C221BBC4}"/>
              </a:ext>
            </a:extLst>
          </p:cNvPr>
          <p:cNvSpPr txBox="1"/>
          <p:nvPr/>
        </p:nvSpPr>
        <p:spPr>
          <a:xfrm>
            <a:off x="628328" y="6381751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[1] </a:t>
            </a:r>
            <a:r>
              <a:rPr lang="en-US" sz="1000" dirty="0" err="1">
                <a:latin typeface="Gill Sans MT" panose="020B0502020104020203" pitchFamily="34" charset="77"/>
              </a:rPr>
              <a:t>Breiman</a:t>
            </a:r>
            <a:r>
              <a:rPr lang="en-US" sz="1000" dirty="0">
                <a:latin typeface="Gill Sans MT" panose="020B0502020104020203" pitchFamily="34" charset="77"/>
              </a:rPr>
              <a:t>, Leo. "Random forests." Machine learning 45.1 (2001): 5-32.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988395-D577-0BCD-AC45-FB50E1570AE8}"/>
              </a:ext>
            </a:extLst>
          </p:cNvPr>
          <p:cNvGrpSpPr/>
          <p:nvPr/>
        </p:nvGrpSpPr>
        <p:grpSpPr>
          <a:xfrm>
            <a:off x="1516291" y="2766424"/>
            <a:ext cx="9159418" cy="3087271"/>
            <a:chOff x="755576" y="2305353"/>
            <a:chExt cx="7632848" cy="2572726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0839480A-68D3-53B7-6136-E39D4AB6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5576" y="2305353"/>
              <a:ext cx="7632848" cy="228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7AFAF-8FA2-A839-9F84-D918C5A37D19}"/>
                </a:ext>
              </a:extLst>
            </p:cNvPr>
            <p:cNvSpPr txBox="1"/>
            <p:nvPr/>
          </p:nvSpPr>
          <p:spPr>
            <a:xfrm>
              <a:off x="6228184" y="4585692"/>
              <a:ext cx="1565920" cy="292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80" dirty="0">
                  <a:latin typeface="Gill Sans MT" panose="020B0502020104020203" pitchFamily="34" charset="77"/>
                  <a:ea typeface="ＭＳ Ｐゴシック" charset="0"/>
                </a:rPr>
                <a:t>Majority vote 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5E45CC-629A-6234-5122-EEA7FE2F4103}"/>
                  </a:ext>
                </a:extLst>
              </p14:cNvPr>
              <p14:cNvContentPartPr/>
              <p14:nvPr/>
            </p14:nvContentPartPr>
            <p14:xfrm>
              <a:off x="1544400" y="2997720"/>
              <a:ext cx="9150840" cy="2981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5E45CC-629A-6234-5122-EEA7FE2F41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5040" y="2988360"/>
                <a:ext cx="9169560" cy="30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44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695D-D3B4-6E9B-B5C0-EBF1CF9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Ensemble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35F95-5D68-57FF-9780-0F828D8B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12529"/>
                </a:solidFill>
                <a:effectLst/>
              </a:rPr>
              <a:t>Ensemble methods combine the predictions of several base estimators </a:t>
            </a:r>
            <a:r>
              <a:rPr lang="en-GB" dirty="0">
                <a:solidFill>
                  <a:srgbClr val="212529"/>
                </a:solidFill>
              </a:rPr>
              <a:t>trained with a given learning algorithm to improve generalisability and robustness relative to </a:t>
            </a:r>
            <a:r>
              <a:rPr lang="en-GB" i="0" u="none" strike="noStrike" dirty="0">
                <a:solidFill>
                  <a:srgbClr val="212529"/>
                </a:solidFill>
                <a:effectLst/>
              </a:rPr>
              <a:t>a single estimator.</a:t>
            </a:r>
          </a:p>
          <a:p>
            <a:pPr algn="l"/>
            <a:endParaRPr lang="en-GB" i="0" u="none" strike="noStrike" dirty="0">
              <a:solidFill>
                <a:srgbClr val="212529"/>
              </a:solidFill>
              <a:effectLst/>
            </a:endParaRPr>
          </a:p>
          <a:p>
            <a:pPr algn="l"/>
            <a:r>
              <a:rPr lang="en-GB" i="0" u="none" strike="noStrike" dirty="0">
                <a:solidFill>
                  <a:srgbClr val="212529"/>
                </a:solidFill>
                <a:effectLst/>
              </a:rPr>
              <a:t>Two families of ensemble methods are usually distinguished: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Averaging methods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Boosting methods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C476-7C82-C262-35F7-8F728F5E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C341D-2B6C-B977-BB17-5BB33C732F37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816901-037B-C3C1-E31A-968201D1882E}"/>
                  </a:ext>
                </a:extLst>
              </p14:cNvPr>
              <p14:cNvContentPartPr/>
              <p14:nvPr/>
            </p14:nvContentPartPr>
            <p14:xfrm>
              <a:off x="758520" y="3470760"/>
              <a:ext cx="542880" cy="1363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816901-037B-C3C1-E31A-968201D188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160" y="3461400"/>
                <a:ext cx="561600" cy="13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906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6C46-208B-2512-09BD-749AC9B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8C39-0FDD-761D-E849-9D6286C8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In averaging methods, the driving principle is to build several estimators independently and then average their predictions.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The combined estimator is usually better than any single base estimator because its variance is reduced.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Examples: Bagging methods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E168-5710-5820-568B-F485677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B1F4A-0B7C-E4FB-F5CF-ADABDE963D76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759668-73F8-56D5-C9E0-8484E5FD553D}"/>
                  </a:ext>
                </a:extLst>
              </p14:cNvPr>
              <p14:cNvContentPartPr/>
              <p14:nvPr/>
            </p14:nvContentPartPr>
            <p14:xfrm>
              <a:off x="1321920" y="1641600"/>
              <a:ext cx="8448480" cy="63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759668-73F8-56D5-C9E0-8484E5FD5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560" y="1632240"/>
                <a:ext cx="8467200" cy="6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7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0844-650D-1813-2A8B-C2263576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2759-BDF2-354A-8C57-C987333F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solidFill>
                  <a:srgbClr val="212529"/>
                </a:solidFill>
              </a:rPr>
              <a:t>There are different Bagging methods, but they mostly differ from each other in the way they draw random subsets of the training set: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samples, then this algorithm is known as </a:t>
            </a:r>
            <a:r>
              <a:rPr lang="en-GB" sz="2160" dirty="0">
                <a:solidFill>
                  <a:srgbClr val="FF0000"/>
                </a:solidFill>
              </a:rPr>
              <a:t>Pasting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samples are drawn with replacement, then the method is known as </a:t>
            </a:r>
            <a:r>
              <a:rPr lang="en-GB" sz="2160" dirty="0">
                <a:solidFill>
                  <a:srgbClr val="FF0000"/>
                </a:solidFill>
              </a:rPr>
              <a:t>Bagging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Subspaces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Finally, when base estimators are built on subsets of both samples and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Patches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r>
              <a:rPr lang="en-GB" sz="2160" dirty="0">
                <a:solidFill>
                  <a:srgbClr val="212529"/>
                </a:solidFill>
              </a:rPr>
              <a:t>In scikit-learn, bagging methods are offered as a unified </a:t>
            </a:r>
            <a:r>
              <a:rPr lang="en-GB" sz="2160" dirty="0">
                <a:solidFill>
                  <a:srgbClr val="2878A2"/>
                </a:solidFill>
                <a:hlinkClick r:id="rId2" tooltip="sklearn.ensemble.BaggingClassifier"/>
              </a:rPr>
              <a:t>BaggingClassifier</a:t>
            </a:r>
            <a:r>
              <a:rPr lang="en-GB" sz="2160" dirty="0">
                <a:solidFill>
                  <a:srgbClr val="212529"/>
                </a:solidFill>
              </a:rPr>
              <a:t> meta-estimator (resp. </a:t>
            </a:r>
            <a:r>
              <a:rPr lang="en-GB" sz="2160" dirty="0">
                <a:solidFill>
                  <a:srgbClr val="2878A2"/>
                </a:solidFill>
                <a:hlinkClick r:id="rId3" tooltip="sklearn.ensemble.BaggingRegressor"/>
              </a:rPr>
              <a:t>BaggingRegressor</a:t>
            </a:r>
            <a:r>
              <a:rPr lang="en-GB" sz="2160" dirty="0">
                <a:solidFill>
                  <a:srgbClr val="212529"/>
                </a:solidFill>
              </a:rPr>
              <a:t>), taking as input a user-specified estimator along with parameters specifying the strategy to draw random subsets. </a:t>
            </a:r>
            <a:endParaRPr lang="en-GB" sz="21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B4A4-D146-372B-1D7C-428D7827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DDBA-55EE-E68A-517D-250E84CCCF2D}"/>
              </a:ext>
            </a:extLst>
          </p:cNvPr>
          <p:cNvSpPr txBox="1"/>
          <p:nvPr/>
        </p:nvSpPr>
        <p:spPr>
          <a:xfrm>
            <a:off x="609600" y="6389689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499B62-5D71-9E94-547D-E1631D34E7B2}"/>
                  </a:ext>
                </a:extLst>
              </p14:cNvPr>
              <p14:cNvContentPartPr/>
              <p14:nvPr/>
            </p14:nvContentPartPr>
            <p14:xfrm>
              <a:off x="3569760" y="2274480"/>
              <a:ext cx="7098480" cy="354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499B62-5D71-9E94-547D-E1631D34E7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0400" y="2265120"/>
                <a:ext cx="7117200" cy="35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27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214-A0EC-EC82-1059-4CD8FBBD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327F-6FEA-83A9-11F1-5865F3B5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contrast, in </a:t>
            </a:r>
            <a:r>
              <a:rPr lang="en-GB" b="1" dirty="0">
                <a:solidFill>
                  <a:srgbClr val="0E101A"/>
                </a:solidFill>
                <a:effectLst/>
              </a:rPr>
              <a:t>boosting methods</a:t>
            </a:r>
            <a:r>
              <a:rPr lang="en-GB" dirty="0">
                <a:solidFill>
                  <a:srgbClr val="0E101A"/>
                </a:solidFill>
                <a:effectLst/>
              </a:rPr>
              <a:t>, base estimators are built sequentially, and one tries to reduce the bias of the combined estimator.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The motivation is to combine several weak models to produce a powerful ensemble.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Examples: </a:t>
            </a:r>
            <a:r>
              <a:rPr lang="en-GB" dirty="0" err="1">
                <a:solidFill>
                  <a:srgbClr val="0E101A"/>
                </a:solidFill>
                <a:effectLst/>
              </a:rPr>
              <a:t>XGBoost</a:t>
            </a:r>
            <a:r>
              <a:rPr lang="en-GB" dirty="0">
                <a:solidFill>
                  <a:srgbClr val="0E101A"/>
                </a:solidFill>
                <a:effectLst/>
              </a:rPr>
              <a:t>, Gradient Tree Boosting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452EC-A869-421B-DBEF-C6829468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37FB8-4525-E541-498C-3A6F1B387C95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4F7FF0-60FA-79AF-0DDA-0B2433B119BE}"/>
                  </a:ext>
                </a:extLst>
              </p14:cNvPr>
              <p14:cNvContentPartPr/>
              <p14:nvPr/>
            </p14:nvContentPartPr>
            <p14:xfrm>
              <a:off x="626040" y="1008360"/>
              <a:ext cx="10174320" cy="5175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4F7FF0-60FA-79AF-0DDA-0B2433B119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680" y="999000"/>
                <a:ext cx="10193040" cy="51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16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657B-3C61-6697-8FEC-53B04C7F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AA41-A0E3-5BF0-ACF1-799B5FC3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The term “gradient boosting” comes from the idea of “boosting” or improving a single weak model by combining it with several other weak models to generate a collectively strong model. 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Gradient boosting sets targeted outcomes for the next model to minimise errors. 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Targeted outcomes for each case are based on the gradient of the error (hence the name gradient boosting) with respect to the prediction.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3A3D-4FCE-FE43-A294-3177639D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71CC-9268-1BE9-914A-0CCEC71CE21E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419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A398-EBCF-3779-96FE-8DCE6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581B-3639-6FBC-14C7-44F067E7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GBDTs iteratively train an ensemble of shallow decision trees, with each iteration using the </a:t>
            </a:r>
            <a:r>
              <a:rPr lang="en-GB" dirty="0">
                <a:solidFill>
                  <a:srgbClr val="000000"/>
                </a:solidFill>
              </a:rPr>
              <a:t>residuals from the previous model to fit the next. 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final prediction is a weighted sum of all of the tree predictions. Random forest “bagging” minimises the variance and overfitting, while GBDT “boosting” minimises the bias and underfitting.</a:t>
            </a:r>
          </a:p>
          <a:p>
            <a:r>
              <a:rPr lang="en-GB" dirty="0">
                <a:solidFill>
                  <a:srgbClr val="000000"/>
                </a:solidFill>
              </a:rPr>
              <a:t>With </a:t>
            </a:r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, trees are built in parallel instead of sequentially like GBDT. </a:t>
            </a:r>
          </a:p>
          <a:p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 follows a level-wise strategy, scanning across gradient values and using these partial sums to evaluate the quality of splits at every possible split in the training set.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8FF5-8429-D59B-97EA-4D058DA1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C699B-58EC-CE02-B4E6-BF2CF62FD1C8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5D2006-EE2E-5E35-3FFD-D0CDDEB5840B}"/>
                  </a:ext>
                </a:extLst>
              </p14:cNvPr>
              <p14:cNvContentPartPr/>
              <p14:nvPr/>
            </p14:nvContentPartPr>
            <p14:xfrm>
              <a:off x="4084920" y="3797640"/>
              <a:ext cx="2776680" cy="15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5D2006-EE2E-5E35-3FFD-D0CDDEB584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560" y="3788280"/>
                <a:ext cx="279540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01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5316-1836-A681-ECC5-565E914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710C-6815-C91F-6A90-166D43E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random forests, each tree in the ensemble is built from a sample drawn with replacement (i.e., a bootstrap sample) from the training set.</a:t>
            </a:r>
          </a:p>
          <a:p>
            <a:endParaRPr lang="en-GB" dirty="0"/>
          </a:p>
          <a:p>
            <a:r>
              <a:rPr lang="en-GB" dirty="0"/>
              <a:t> When splitting each node during the construction of a tree, the best split is found either from all input features or a random subset of size </a:t>
            </a:r>
            <a:r>
              <a:rPr lang="en-GB" dirty="0" err="1"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max_features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The purpose of these two sources of randomness is to decrease the variance of the forest estimator.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67EC3-CDE6-2D5E-2BE4-47BFB8C8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41CD-CCA4-BF1F-2B25-15CB46363505}"/>
              </a:ext>
            </a:extLst>
          </p:cNvPr>
          <p:cNvSpPr txBox="1"/>
          <p:nvPr/>
        </p:nvSpPr>
        <p:spPr>
          <a:xfrm>
            <a:off x="609600" y="618830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3F4714-CF6E-E2F8-5D13-731A3305DF7E}"/>
                  </a:ext>
                </a:extLst>
              </p14:cNvPr>
              <p14:cNvContentPartPr/>
              <p14:nvPr/>
            </p14:nvContentPartPr>
            <p14:xfrm>
              <a:off x="696600" y="1724760"/>
              <a:ext cx="9811440" cy="2080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3F4714-CF6E-E2F8-5D13-731A3305DF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240" y="1715400"/>
                <a:ext cx="9830160" cy="20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76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29" y="1116014"/>
            <a:ext cx="5035338" cy="47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</a:t>
            </a:r>
            <a:b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</a:b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2F501E-018F-9863-6F42-E51090B6712C}"/>
                  </a:ext>
                </a:extLst>
              </p14:cNvPr>
              <p14:cNvContentPartPr/>
              <p14:nvPr/>
            </p14:nvContentPartPr>
            <p14:xfrm>
              <a:off x="3194640" y="1453680"/>
              <a:ext cx="3451320" cy="413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2F501E-018F-9863-6F42-E51090B671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5280" y="1444320"/>
                <a:ext cx="3470040" cy="41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2B54-8411-BD30-C6B4-1E5A71B8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BF0A-DDD5-BC7F-4549-6A8C4889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We have also often assumed that the data items are linearly separable, but what if the data </a:t>
            </a:r>
            <a:r>
              <a:rPr lang="en-GB" dirty="0"/>
              <a:t>were </a:t>
            </a:r>
            <a:r>
              <a:rPr lang="en-GB" dirty="0">
                <a:effectLst/>
              </a:rPr>
              <a:t>not linearly separable? </a:t>
            </a:r>
          </a:p>
          <a:p>
            <a:r>
              <a:rPr lang="en-GB" i="0" u="none" strike="noStrike" dirty="0">
                <a:solidFill>
                  <a:srgbClr val="202124"/>
                </a:solidFill>
                <a:effectLst/>
              </a:rPr>
              <a:t>In this case, we can again apply a </a:t>
            </a:r>
            <a:r>
              <a:rPr lang="en-GB" dirty="0">
                <a:solidFill>
                  <a:srgbClr val="202124"/>
                </a:solidFill>
              </a:rPr>
              <a:t>kernel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that maps each data instance (from the original non-linear observation space) into a higher-dimensional space </a:t>
            </a:r>
            <a:r>
              <a:rPr lang="en-GB" dirty="0">
                <a:solidFill>
                  <a:srgbClr val="202124"/>
                </a:solidFill>
              </a:rPr>
              <a:t>where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the data instances become separable.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6544-CBA3-4EBF-76FA-D9CFC25F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F890F2-2C02-5CD6-D47E-3E2C1364C668}"/>
                  </a:ext>
                </a:extLst>
              </p14:cNvPr>
              <p14:cNvContentPartPr/>
              <p14:nvPr/>
            </p14:nvContentPartPr>
            <p14:xfrm>
              <a:off x="2329200" y="3444480"/>
              <a:ext cx="9080280" cy="287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F890F2-2C02-5CD6-D47E-3E2C1364C6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9840" y="3435120"/>
                <a:ext cx="9099000" cy="28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106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551-092D-BFBA-889E-1ACE242D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important in RF: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96FD-FE3B-7D0F-F2B4-CEE2F61F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22222"/>
                </a:solidFill>
                <a:effectLst/>
              </a:rPr>
              <a:t>Selecting the most important self-assessed features for predicting conversion to mild cognitive impairment with random forest and permutation-based methods:</a:t>
            </a:r>
          </a:p>
          <a:p>
            <a:pPr lvl="1"/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Gómez-Ramírez, J.,  et al.(2020), https://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/10.1038/s41598-020-77296-4</a:t>
            </a:r>
            <a:endParaRPr lang="en-GB" i="0" u="none" strike="noStrike" dirty="0">
              <a:solidFill>
                <a:srgbClr val="222222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77F3C-A545-FA60-4CDE-72006FAD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5122" name="Picture 2" descr="figure 6">
            <a:extLst>
              <a:ext uri="{FF2B5EF4-FFF2-40B4-BE49-F238E27FC236}">
                <a16:creationId xmlns:a16="http://schemas.microsoft.com/office/drawing/2014/main" id="{F8C90DF3-5E36-5A7F-A423-12B9EE22A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0"/>
          <a:stretch/>
        </p:blipFill>
        <p:spPr bwMode="auto">
          <a:xfrm>
            <a:off x="3345180" y="3226158"/>
            <a:ext cx="5501640" cy="30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41DA21-5FAF-45DD-B03E-684B898F75A5}"/>
                  </a:ext>
                </a:extLst>
              </p14:cNvPr>
              <p14:cNvContentPartPr/>
              <p14:nvPr/>
            </p14:nvContentPartPr>
            <p14:xfrm>
              <a:off x="3674160" y="3310920"/>
              <a:ext cx="1413000" cy="22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41DA21-5FAF-45DD-B03E-684B898F75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4800" y="3301560"/>
                <a:ext cx="143172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8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561B-24DA-A65C-1F9F-C7450683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94CF-3704-8BF7-2276-53908538A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decision trees typically exhibit high variance and tend to overfit.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injected randomness in forests yields decision trees with somewhat decoupled prediction errors. </a:t>
            </a:r>
          </a:p>
          <a:p>
            <a:pPr marL="0" indent="0">
              <a:buNone/>
            </a:pPr>
            <a:endParaRPr lang="en-GB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</a:t>
            </a:r>
            <a:r>
              <a:rPr lang="en-GB" dirty="0">
                <a:solidFill>
                  <a:srgbClr val="0E101A"/>
                </a:solidFill>
              </a:rPr>
              <a:t>averaging those predictions, some errors can cancel each other </a:t>
            </a:r>
            <a:r>
              <a:rPr lang="en-GB" dirty="0">
                <a:solidFill>
                  <a:srgbClr val="0E101A"/>
                </a:solidFill>
                <a:effectLst/>
              </a:rPr>
              <a:t>out. Random forests achieve a reduced variance by combining diverse trees, sometimes at the cost of a slight increase in bias.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A4572-1681-92AF-86D6-AE3689C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6FDB0-C7FC-23BE-5F6B-4389973B962D}"/>
              </a:ext>
            </a:extLst>
          </p:cNvPr>
          <p:cNvSpPr txBox="1"/>
          <p:nvPr/>
        </p:nvSpPr>
        <p:spPr>
          <a:xfrm>
            <a:off x="609600" y="6293697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F5BCF6-F716-0000-27EB-FE07F91AE0F6}"/>
                  </a:ext>
                </a:extLst>
              </p14:cNvPr>
              <p14:cNvContentPartPr/>
              <p14:nvPr/>
            </p14:nvContentPartPr>
            <p14:xfrm>
              <a:off x="3124440" y="1850040"/>
              <a:ext cx="4767120" cy="18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F5BCF6-F716-0000-27EB-FE07F91AE0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5080" y="1840680"/>
                <a:ext cx="4785840" cy="2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8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63AF-A142-86DF-CD60-6B99DA22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note on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001B-3654-876F-873D-9943F2C1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practice, </a:t>
            </a:r>
            <a:r>
              <a:rPr lang="en-GB" dirty="0">
                <a:solidFill>
                  <a:srgbClr val="0E101A"/>
                </a:solidFill>
              </a:rPr>
              <a:t>variance reduction is often significant, yielding a better overall </a:t>
            </a:r>
            <a:r>
              <a:rPr lang="en-GB" dirty="0">
                <a:solidFill>
                  <a:srgbClr val="0E101A"/>
                </a:solidFill>
                <a:effectLst/>
              </a:rPr>
              <a:t>model.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contrast to the original publication, the scikit-learn implementation combines classifiers by averaging their probabilistic </a:t>
            </a:r>
            <a:r>
              <a:rPr lang="en-GB" dirty="0">
                <a:solidFill>
                  <a:srgbClr val="0E101A"/>
                </a:solidFill>
              </a:rPr>
              <a:t>predictions rather than </a:t>
            </a:r>
            <a:r>
              <a:rPr lang="en-GB" dirty="0">
                <a:solidFill>
                  <a:srgbClr val="0E101A"/>
                </a:solidFill>
                <a:effectLst/>
              </a:rPr>
              <a:t>letting each classifier vote for a single class.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F69D-6A55-E665-BB33-6D49DEA9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3CE62-9F87-B82B-61D4-1766DA6DE567}"/>
              </a:ext>
            </a:extLst>
          </p:cNvPr>
          <p:cNvSpPr txBox="1"/>
          <p:nvPr/>
        </p:nvSpPr>
        <p:spPr>
          <a:xfrm>
            <a:off x="609600" y="638175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E9B8DD-7D2E-E2EC-58FF-1C747F5A7A78}"/>
                  </a:ext>
                </a:extLst>
              </p14:cNvPr>
              <p14:cNvContentPartPr/>
              <p14:nvPr/>
            </p14:nvContentPartPr>
            <p14:xfrm>
              <a:off x="995040" y="1961280"/>
              <a:ext cx="9847080" cy="1788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E9B8DD-7D2E-E2EC-58FF-1C747F5A7A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680" y="1951920"/>
                <a:ext cx="9865800" cy="18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43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4C0E-7BC3-F822-FA36-4C59121E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2F57-DC14-48E0-795A-8C5BA901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SHAP (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SHapley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 Additive 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exPlanations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) is a game theoretic approach to explaining the output of any machine learning model. </a:t>
            </a:r>
          </a:p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It connects optimal credit allocation with local explanations using the classic Shapley values from game theory and their related extensions.</a:t>
            </a:r>
          </a:p>
          <a:p>
            <a:endParaRPr lang="en-GB" dirty="0">
              <a:solidFill>
                <a:srgbClr val="24292F"/>
              </a:solidFill>
            </a:endParaRPr>
          </a:p>
          <a:p>
            <a:r>
              <a:rPr lang="en-GB" dirty="0">
                <a:solidFill>
                  <a:srgbClr val="24292F"/>
                </a:solidFill>
              </a:rPr>
              <a:t>See: https://</a:t>
            </a:r>
            <a:r>
              <a:rPr lang="en-GB" dirty="0" err="1">
                <a:solidFill>
                  <a:srgbClr val="24292F"/>
                </a:solidFill>
              </a:rPr>
              <a:t>github.com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slundberg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shap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A4D8-1BA9-C628-9BC8-6068B59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164FE6-7DA5-DCBD-71A7-6764D68DF4CA}"/>
                  </a:ext>
                </a:extLst>
              </p14:cNvPr>
              <p14:cNvContentPartPr/>
              <p14:nvPr/>
            </p14:nvContentPartPr>
            <p14:xfrm>
              <a:off x="793080" y="984600"/>
              <a:ext cx="5122080" cy="83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164FE6-7DA5-DCBD-71A7-6764D68DF4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20" y="975240"/>
                <a:ext cx="5140800" cy="84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03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6756-159A-039D-7D0E-488E0746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C4E30-BF51-41A8-7872-74805D9E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6C0260-ED16-64DC-1DF5-4DF6BCA2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9" y="1600307"/>
            <a:ext cx="7542163" cy="4297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10C8BA-3548-C7B8-9777-5B04C190B5F5}"/>
                  </a:ext>
                </a:extLst>
              </p14:cNvPr>
              <p14:cNvContentPartPr/>
              <p14:nvPr/>
            </p14:nvContentPartPr>
            <p14:xfrm>
              <a:off x="3340800" y="1578960"/>
              <a:ext cx="5545080" cy="77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10C8BA-3548-C7B8-9777-5B04C190B5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1440" y="1569600"/>
                <a:ext cx="5563800" cy="7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23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268-CF2E-E95D-E160-41C6B574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5C14C-43DC-08B1-32FA-B6EC939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05151E-C2E7-B287-8615-18C5CEFB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355170"/>
            <a:ext cx="9326880" cy="44254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F190EE-898F-6681-1ABA-E4A60EFC593C}"/>
                  </a:ext>
                </a:extLst>
              </p14:cNvPr>
              <p14:cNvContentPartPr/>
              <p14:nvPr/>
            </p14:nvContentPartPr>
            <p14:xfrm>
              <a:off x="3729960" y="605160"/>
              <a:ext cx="4854600" cy="89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F190EE-898F-6681-1ABA-E4A60EFC59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0600" y="595800"/>
                <a:ext cx="4873320" cy="9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651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7F20-ED9F-BD09-0227-0A3E8077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1C8AD-A35E-5C7B-D2EF-882DECD1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7" name="Picture 6" descr="A graph with blue lines and black text&#10;&#10;Description automatically generated">
            <a:extLst>
              <a:ext uri="{FF2B5EF4-FFF2-40B4-BE49-F238E27FC236}">
                <a16:creationId xmlns:a16="http://schemas.microsoft.com/office/drawing/2014/main" id="{2451BB54-0955-6D1A-62A6-903B9D0B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86562"/>
            <a:ext cx="7684336" cy="3370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26582-A889-D558-415B-47196EC422ED}"/>
              </a:ext>
            </a:extLst>
          </p:cNvPr>
          <p:cNvSpPr txBox="1"/>
          <p:nvPr/>
        </p:nvSpPr>
        <p:spPr>
          <a:xfrm>
            <a:off x="609600" y="6135530"/>
            <a:ext cx="10513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Capstick, A., Palermo, F., Zakka, K.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Digital remote monitoring for screening and early detection of urinary tract infections. </a:t>
            </a:r>
            <a:r>
              <a:rPr lang="en-GB" sz="1000" b="0" i="1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npj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Digit. Med.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10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7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11 (2024). https://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/10.1038/s41746-023-00995-5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717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3CD-9E51-9769-B57E-FBE19267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4991-BEED-18EF-243E-D5D9E93C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200" dirty="0"/>
              <a:t>A research team is building a predictive model to estimate the progression of Parkinson’s disease using patient data (motor scores, speech patterns, imaging features).</a:t>
            </a:r>
          </a:p>
          <a:p>
            <a:r>
              <a:rPr lang="en-GB" sz="1800" b="1" kern="1200" dirty="0"/>
              <a:t>Ensemble Models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could Random Forests or Gradient Boosting improve prediction accuracy compared to a single decision tree?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What trade-offs exist between interpretability and performance in clinical settings?</a:t>
            </a:r>
          </a:p>
          <a:p>
            <a:r>
              <a:rPr lang="en-GB" sz="1800" b="1" kern="1200" dirty="0"/>
              <a:t>Kernel-Based Methods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Could an SVM with an RBF kernel capture non-linear relationships in complex neurological data?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do we choose between kernel-based methods and ensemble models for this problem?</a:t>
            </a:r>
          </a:p>
          <a:p>
            <a:r>
              <a:rPr lang="en-GB" sz="1800" b="1" kern="1200" dirty="0"/>
              <a:t>Ethical &amp; Practical Considerations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Which approach is more robust to small sample sizes often seen in neurology research?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do we ensure fairness and avoid bias when using these methods on diverse patient populations?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90A15-194C-705B-6ED4-F7C03E94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8450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593-ADD8-1671-11A1-4220FE6F6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 </a:t>
            </a:r>
          </a:p>
        </p:txBody>
      </p:sp>
    </p:spTree>
    <p:extLst>
      <p:ext uri="{BB962C8B-B14F-4D97-AF65-F5344CB8AC3E}">
        <p14:creationId xmlns:p14="http://schemas.microsoft.com/office/powerpoint/2010/main" val="137295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D76A-0EE9-34A1-EF11-3C294409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 – RF vs 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8A23-EB07-D851-A025-5137671C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have a dataset with multiple features, the samples of which vary, and the different features contribute to the overall class prediction, which of DT or RF would be a good choice? </a:t>
            </a:r>
          </a:p>
          <a:p>
            <a:endParaRPr lang="en-GB" dirty="0"/>
          </a:p>
          <a:p>
            <a:r>
              <a:rPr lang="en-GB" dirty="0" err="1"/>
              <a:t>menti</a:t>
            </a:r>
            <a:r>
              <a:rPr lang="en-GB" dirty="0"/>
              <a:t> code will be provided.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B87EF-D44B-A966-13BB-5CB3BA9A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393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C3D7-DAC3-9A4F-A5A7-9205D4EE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60941-09E5-23D4-236B-F168659C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B282224-3637-81FB-20E4-DE57E780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096017"/>
            <a:ext cx="5490311" cy="5245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F6162-5506-07F2-3A0E-D5E312264261}"/>
              </a:ext>
            </a:extLst>
          </p:cNvPr>
          <p:cNvSpPr txBox="1"/>
          <p:nvPr/>
        </p:nvSpPr>
        <p:spPr>
          <a:xfrm>
            <a:off x="617868" y="642850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102DA8-7BB4-5352-A1E6-578975A82136}"/>
                  </a:ext>
                </a:extLst>
              </p14:cNvPr>
              <p14:cNvContentPartPr/>
              <p14:nvPr/>
            </p14:nvContentPartPr>
            <p14:xfrm>
              <a:off x="3158640" y="2579400"/>
              <a:ext cx="3567600" cy="3731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102DA8-7BB4-5352-A1E6-578975A821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9280" y="2570040"/>
                <a:ext cx="3586320" cy="37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646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1C0D-265D-A602-3B1B-A163035B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0B8-B110-E235-1A81-C9587A06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In a random forest model, when samples are drawn with replacement, what is the method known?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681-5D98-12FA-E4D7-25247B3D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77191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240-2B07-33F2-713E-146C198C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6671-778E-835A-B193-CF1D171B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SVM models, there is a hyperparameter known as the Soft Margin of SVM (shown as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in the model implementation). The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hyperparameter introduces a penalty for each misclassified sample.</a:t>
            </a:r>
          </a:p>
          <a:p>
            <a:r>
              <a:rPr lang="en-GB" dirty="0"/>
              <a:t>If you set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to a large value, it will imply a small margin in support vectors. What issue do you think the small margins in support vectors could then cause?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AEEB-0DE1-2D37-5F0E-993F65F7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2841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8AAE4-BEEA-4F74-38B4-54FE96DF5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414"/>
            <a:ext cx="10972800" cy="4968875"/>
          </a:xfrm>
        </p:spPr>
        <p:txBody>
          <a:bodyPr/>
          <a:lstStyle/>
          <a:p>
            <a:r>
              <a:rPr lang="en-GB" noProof="0" dirty="0"/>
              <a:t>Please feel free to arrange a meeting or email (</a:t>
            </a:r>
            <a:r>
              <a:rPr lang="en-GB" noProof="0" dirty="0" err="1"/>
              <a:t>p.barnaghi@imperial.ac.uk</a:t>
            </a:r>
            <a:r>
              <a:rPr lang="en-GB" noProof="0" dirty="0"/>
              <a:t>). </a:t>
            </a:r>
          </a:p>
          <a:p>
            <a:r>
              <a:rPr lang="en-GB" dirty="0"/>
              <a:t>To arrange a meeting, please email my colleague, Ms Rhiannon Kirby.</a:t>
            </a:r>
            <a:endParaRPr lang="en-GB" noProof="0" dirty="0"/>
          </a:p>
          <a:p>
            <a:r>
              <a:rPr lang="en-GB" noProof="0" dirty="0"/>
              <a:t>My office: 928, Sir Michael Uren Research Hub, White City Campus.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B4F48-77CD-40B6-BB4A-AFDDB22D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1748CC-11B4-4B0A-FFDB-C0745477E9A1}"/>
                  </a:ext>
                </a:extLst>
              </p14:cNvPr>
              <p14:cNvContentPartPr/>
              <p14:nvPr/>
            </p14:nvContentPartPr>
            <p14:xfrm>
              <a:off x="2544120" y="1949760"/>
              <a:ext cx="5318280" cy="253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1748CC-11B4-4B0A-FFDB-C0745477E9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760" y="1940400"/>
                <a:ext cx="5337000" cy="25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C08099-BD46-1D76-0B0C-649B0998888D}"/>
                  </a:ext>
                </a:extLst>
              </p14:cNvPr>
              <p14:cNvContentPartPr/>
              <p14:nvPr/>
            </p14:nvContentPartPr>
            <p14:xfrm>
              <a:off x="2781000" y="2135160"/>
              <a:ext cx="5590800" cy="1572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C08099-BD46-1D76-0B0C-649B09988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160" y="2071800"/>
                <a:ext cx="5622120" cy="16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22E98A-E978-B88A-E40F-517D1CE3740A}"/>
                  </a:ext>
                </a:extLst>
              </p14:cNvPr>
              <p14:cNvContentPartPr/>
              <p14:nvPr/>
            </p14:nvContentPartPr>
            <p14:xfrm>
              <a:off x="873720" y="325440"/>
              <a:ext cx="11018520" cy="6365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22E98A-E978-B88A-E40F-517D1CE374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360" y="316080"/>
                <a:ext cx="11037240" cy="63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56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91389" y="6256149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</a:t>
            </a:r>
            <a:r>
              <a:rPr lang="en-GB" sz="1200" dirty="0">
                <a:latin typeface="Gill Sans MT" panose="020B0502020104020203" pitchFamily="34" charset="77"/>
              </a:rPr>
              <a:t>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EBE7DC-27D1-744A-E679-1E838DFDBF81}"/>
                  </a:ext>
                </a:extLst>
              </p14:cNvPr>
              <p14:cNvContentPartPr/>
              <p14:nvPr/>
            </p14:nvContentPartPr>
            <p14:xfrm>
              <a:off x="435240" y="532440"/>
              <a:ext cx="9331200" cy="395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EBE7DC-27D1-744A-E679-1E838DFDBF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880" y="523080"/>
                <a:ext cx="9349920" cy="39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799B-50CA-ADDC-CDE5-27360542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polynomial kernel?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AEBCE-3481-58BA-791F-A333F30B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our data is a set of (x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)</a:t>
            </a:r>
          </a:p>
          <a:p>
            <a:r>
              <a:rPr lang="en-GB" dirty="0"/>
              <a:t>Transform it to (z</a:t>
            </a:r>
            <a:r>
              <a:rPr lang="en-GB" baseline="-25000" dirty="0"/>
              <a:t>1</a:t>
            </a:r>
            <a:r>
              <a:rPr lang="en-GB" dirty="0"/>
              <a:t>,z</a:t>
            </a:r>
            <a:r>
              <a:rPr lang="en-GB" baseline="-25000" dirty="0"/>
              <a:t>2</a:t>
            </a:r>
            <a:r>
              <a:rPr lang="en-GB" dirty="0"/>
              <a:t>,z</a:t>
            </a:r>
            <a:r>
              <a:rPr lang="en-GB" baseline="-25000" dirty="0"/>
              <a:t>3</a:t>
            </a:r>
            <a:r>
              <a:rPr lang="en-GB" dirty="0"/>
              <a:t>) in which: </a:t>
            </a: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(z1,z2,z3)= (x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This is, in fact, the sum of polynomials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12EB3-C846-B8A6-CC56-4EC627FC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10DB19-4CBB-8435-DACC-63DB88D42DD0}"/>
                  </a:ext>
                </a:extLst>
              </p14:cNvPr>
              <p14:cNvContentPartPr/>
              <p14:nvPr/>
            </p14:nvContentPartPr>
            <p14:xfrm>
              <a:off x="1002960" y="1310760"/>
              <a:ext cx="9257760" cy="341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10DB19-4CBB-8435-DACC-63DB88D42D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600" y="1301400"/>
                <a:ext cx="9276480" cy="34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82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253865" y="6482158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ED1758-0FA1-7850-C097-5B1D50A3BC62}"/>
                  </a:ext>
                </a:extLst>
              </p14:cNvPr>
              <p14:cNvContentPartPr/>
              <p14:nvPr/>
            </p14:nvContentPartPr>
            <p14:xfrm>
              <a:off x="721800" y="2661480"/>
              <a:ext cx="847080" cy="30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ED1758-0FA1-7850-C097-5B1D50A3BC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440" y="2652120"/>
                <a:ext cx="86580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2DD0-8F9A-C927-0175-4063B1FB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Gaussian Radial Basis Function (RBF)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30091-22A3-E3D2-DA8E-B11D4766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5A90BE-5B28-2146-23B4-0DB837CD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268761"/>
            <a:ext cx="9243149" cy="19694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1DA3824-304E-8D5B-09EF-4E4D6A9D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3451946"/>
            <a:ext cx="6338441" cy="3135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9A3CA-A0DB-0B3F-EB14-DB6D86D2EF42}"/>
              </a:ext>
            </a:extLst>
          </p:cNvPr>
          <p:cNvSpPr txBox="1"/>
          <p:nvPr/>
        </p:nvSpPr>
        <p:spPr>
          <a:xfrm>
            <a:off x="1253865" y="659735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18F5E0-5C6A-2E19-A73A-C779C9134589}"/>
                  </a:ext>
                </a:extLst>
              </p14:cNvPr>
              <p14:cNvContentPartPr/>
              <p14:nvPr/>
            </p14:nvContentPartPr>
            <p14:xfrm>
              <a:off x="5191200" y="2134080"/>
              <a:ext cx="5256000" cy="3751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18F5E0-5C6A-2E19-A73A-C779C91345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840" y="2124720"/>
                <a:ext cx="5274720" cy="37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22204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41441</TotalTime>
  <Words>3142</Words>
  <Application>Microsoft Office PowerPoint</Application>
  <PresentationFormat>Widescreen</PresentationFormat>
  <Paragraphs>280</Paragraphs>
  <Slides>53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CCSR</vt:lpstr>
      <vt:lpstr>PowerPoint Presentation</vt:lpstr>
      <vt:lpstr>Feature Vectors</vt:lpstr>
      <vt:lpstr>Kernel functions</vt:lpstr>
      <vt:lpstr>Linear separability </vt:lpstr>
      <vt:lpstr>Example</vt:lpstr>
      <vt:lpstr>Example – applying polynomial kernel</vt:lpstr>
      <vt:lpstr>What is a polynomial kernel?</vt:lpstr>
      <vt:lpstr>A polynomial kernel</vt:lpstr>
      <vt:lpstr>Gaussian Radial Basis Function (RBF)</vt:lpstr>
      <vt:lpstr>RBF Kernel in more generalised form*</vt:lpstr>
      <vt:lpstr>Another polynomial function</vt:lpstr>
      <vt:lpstr>Support Vector Machines</vt:lpstr>
      <vt:lpstr>SVM - disadvantages</vt:lpstr>
      <vt:lpstr>SVM Classifier</vt:lpstr>
      <vt:lpstr>SVM Example</vt:lpstr>
      <vt:lpstr>Linear separation</vt:lpstr>
      <vt:lpstr>SVM – linear separation</vt:lpstr>
      <vt:lpstr>Example: SVM for a linearly separable set of 2d-points</vt:lpstr>
      <vt:lpstr>Mathematical formulation* </vt:lpstr>
      <vt:lpstr>SVM with different kernels</vt:lpstr>
      <vt:lpstr>Decision Trees</vt:lpstr>
      <vt:lpstr>Decision Making Using DTs </vt:lpstr>
      <vt:lpstr>DTs in Clinical Applications </vt:lpstr>
      <vt:lpstr>A decision tree model in TBI</vt:lpstr>
      <vt:lpstr>Learning decision trees</vt:lpstr>
      <vt:lpstr>Learning decision trees</vt:lpstr>
      <vt:lpstr>The ID3 algorithms</vt:lpstr>
      <vt:lpstr>Entropy and Information Gain*</vt:lpstr>
      <vt:lpstr>Decision Trees - Limitations</vt:lpstr>
      <vt:lpstr>How to overcome these limitations?</vt:lpstr>
      <vt:lpstr>Random Forest</vt:lpstr>
      <vt:lpstr>Ensemble models </vt:lpstr>
      <vt:lpstr>Averaging methods</vt:lpstr>
      <vt:lpstr>Bagging</vt:lpstr>
      <vt:lpstr>Boosting methods</vt:lpstr>
      <vt:lpstr>Gradient Boosting</vt:lpstr>
      <vt:lpstr>XGBoost</vt:lpstr>
      <vt:lpstr>Random Forests</vt:lpstr>
      <vt:lpstr>Structure of Random Forests</vt:lpstr>
      <vt:lpstr>Feature important in RF: Example</vt:lpstr>
      <vt:lpstr>Random Forests</vt:lpstr>
      <vt:lpstr>Practical note on RFs</vt:lpstr>
      <vt:lpstr>SHAP</vt:lpstr>
      <vt:lpstr>SHAP example 1</vt:lpstr>
      <vt:lpstr>SHAP example 2</vt:lpstr>
      <vt:lpstr>SHAP example 3</vt:lpstr>
      <vt:lpstr>Open discussion</vt:lpstr>
      <vt:lpstr>Review questions </vt:lpstr>
      <vt:lpstr>Q1 – RF vs DT</vt:lpstr>
      <vt:lpstr>Q2</vt:lpstr>
      <vt:lpstr>Q3</vt:lpstr>
      <vt:lpstr>If you have any questions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253</cp:revision>
  <cp:lastPrinted>2024-12-21T22:24:26Z</cp:lastPrinted>
  <dcterms:created xsi:type="dcterms:W3CDTF">2015-10-05T13:27:19Z</dcterms:created>
  <dcterms:modified xsi:type="dcterms:W3CDTF">2026-01-16T12:51:18Z</dcterms:modified>
  <cp:category/>
</cp:coreProperties>
</file>